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8" r:id="rId3"/>
    <p:sldId id="272" r:id="rId4"/>
    <p:sldId id="273" r:id="rId5"/>
    <p:sldId id="300" r:id="rId6"/>
    <p:sldId id="301" r:id="rId7"/>
    <p:sldId id="302" r:id="rId8"/>
    <p:sldId id="298" r:id="rId9"/>
    <p:sldId id="293" r:id="rId10"/>
    <p:sldId id="294" r:id="rId11"/>
    <p:sldId id="303" r:id="rId12"/>
    <p:sldId id="304" r:id="rId13"/>
    <p:sldId id="305" r:id="rId14"/>
    <p:sldId id="281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9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2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50E436-7156-4FB5-9A15-86BD27FAF0C4}">
          <p14:sldIdLst>
            <p14:sldId id="256"/>
            <p14:sldId id="328"/>
          </p14:sldIdLst>
        </p14:section>
        <p14:section name="select" id="{3E58F274-B204-49E5-9BC8-A7D8D37206FD}">
          <p14:sldIdLst>
            <p14:sldId id="272"/>
          </p14:sldIdLst>
        </p14:section>
        <p14:section name="10&amp;U Groups" id="{91A48C03-E1C1-45BE-B8D9-7518E8EA888B}">
          <p14:sldIdLst>
            <p14:sldId id="273"/>
          </p14:sldIdLst>
        </p14:section>
        <p14:section name="11-12 groups" id="{6E3DEC8D-DAD6-48C1-998D-8A59CE19BF3E}">
          <p14:sldIdLst>
            <p14:sldId id="300"/>
          </p14:sldIdLst>
        </p14:section>
        <p14:section name="13-14 groups" id="{4977C62A-B698-46EE-874C-D39E10987AF1}">
          <p14:sldIdLst>
            <p14:sldId id="301"/>
          </p14:sldIdLst>
        </p14:section>
        <p14:section name="15+" id="{29B98ACB-49FF-4906-8923-A622A4AD12C2}">
          <p14:sldIdLst>
            <p14:sldId id="302"/>
          </p14:sldIdLst>
        </p14:section>
        <p14:section name="Development track" id="{0DB691BA-7BBB-43F2-B68D-910667F43EC2}">
          <p14:sldIdLst>
            <p14:sldId id="298"/>
          </p14:sldIdLst>
        </p14:section>
        <p14:section name="TITANS PREP" id="{D64B93D3-EA37-4B4A-ABEF-79809D48FACA}">
          <p14:sldIdLst>
            <p14:sldId id="293"/>
          </p14:sldIdLst>
        </p14:section>
        <p14:section name="JUNIOR TITANS 8U" id="{5963BDFB-6A99-48E6-9419-1AF0E75322B1}">
          <p14:sldIdLst>
            <p14:sldId id="294"/>
          </p14:sldIdLst>
        </p14:section>
        <p14:section name="JUNIOR TITANS 9-10" id="{E0E71332-4D8A-465F-82C5-DD2BBF2ADBB1}">
          <p14:sldIdLst>
            <p14:sldId id="303"/>
          </p14:sldIdLst>
        </p14:section>
        <p14:section name="JUNIOR TITANS 11-14" id="{2087DC57-2A90-4D56-9779-26CB53BFCF4F}">
          <p14:sldIdLst>
            <p14:sldId id="304"/>
          </p14:sldIdLst>
        </p14:section>
        <p14:section name="TEEN TITANS" id="{11B825A7-430A-4F7B-84A8-9043649D5696}">
          <p14:sldIdLst>
            <p14:sldId id="305"/>
          </p14:sldIdLst>
        </p14:section>
        <p14:section name="challenge track" id="{11FA8FF0-1FD8-41E7-8C3A-9624789CCE83}">
          <p14:sldIdLst>
            <p14:sldId id="281"/>
          </p14:sldIdLst>
        </p14:section>
        <p14:section name="COPPER 2" id="{48D258B7-30C5-42E9-A576-1BCD1071DDFA}">
          <p14:sldIdLst>
            <p14:sldId id="306"/>
          </p14:sldIdLst>
        </p14:section>
        <p14:section name="COPPER 1" id="{DBE6A041-B62C-4B54-9207-C0D4835BB131}">
          <p14:sldIdLst>
            <p14:sldId id="307"/>
          </p14:sldIdLst>
        </p14:section>
        <p14:section name="BRONZE" id="{42D6027D-98E5-4F7E-B070-02B4B324CE73}">
          <p14:sldIdLst>
            <p14:sldId id="308"/>
          </p14:sldIdLst>
        </p14:section>
        <p14:section name="TITANIUM" id="{DDBA02E1-1C52-41B0-9139-3D5F27BB556B}">
          <p14:sldIdLst>
            <p14:sldId id="309"/>
          </p14:sldIdLst>
        </p14:section>
        <p14:section name="Silver 2" id="{4EF89D30-ECC6-4B8A-9832-FBE21B208CD2}">
          <p14:sldIdLst>
            <p14:sldId id="310"/>
          </p14:sldIdLst>
        </p14:section>
        <p14:section name="Silver 1" id="{B14340B9-D012-4995-A083-E51CD7FA028D}">
          <p14:sldIdLst>
            <p14:sldId id="311"/>
          </p14:sldIdLst>
        </p14:section>
        <p14:section name="gold" id="{6FBD4510-443F-45FC-8003-809DB97BE1E3}">
          <p14:sldIdLst>
            <p14:sldId id="312"/>
          </p14:sldIdLst>
        </p14:section>
        <p14:section name="platinum" id="{5FD07803-15C0-48DC-850D-AC98361EA674}">
          <p14:sldIdLst>
            <p14:sldId id="313"/>
          </p14:sldIdLst>
        </p14:section>
        <p14:section name="SENIOR CHALLENGE" id="{44641792-EE4F-4D5D-B829-221F70426070}">
          <p14:sldIdLst>
            <p14:sldId id="314"/>
          </p14:sldIdLst>
        </p14:section>
        <p14:section name="SENIOR CHAMPS B" id="{93E62CE1-8117-422D-AE44-B6708E108444}">
          <p14:sldIdLst>
            <p14:sldId id="315"/>
          </p14:sldIdLst>
        </p14:section>
        <p14:section name="SENIOR CHAMPS A" id="{BE98B874-E26D-41EE-BA19-380D27CF9CAC}">
          <p14:sldIdLst>
            <p14:sldId id="316"/>
          </p14:sldIdLst>
        </p14:section>
        <p14:section name="elite track" id="{067F3EA0-8068-466F-8577-39D8E7200CAA}">
          <p14:sldIdLst>
            <p14:sldId id="299"/>
          </p14:sldIdLst>
        </p14:section>
        <p14:section name="TAG 3.5" id="{55FB2D89-B57D-4A51-A1A6-3CB57E495C05}">
          <p14:sldIdLst>
            <p14:sldId id="317"/>
          </p14:sldIdLst>
        </p14:section>
        <p14:section name="TAG 3" id="{E08F411E-D3DB-44EC-82E9-C1D803112911}">
          <p14:sldIdLst>
            <p14:sldId id="318"/>
          </p14:sldIdLst>
        </p14:section>
        <p14:section name="tag2.5" id="{C346C06D-904E-420B-8A62-8A234F702530}">
          <p14:sldIdLst>
            <p14:sldId id="319"/>
          </p14:sldIdLst>
        </p14:section>
        <p14:section name="tag2" id="{DE71B64D-60CF-4F24-9D95-03E2D012AEFA}">
          <p14:sldIdLst>
            <p14:sldId id="320"/>
          </p14:sldIdLst>
        </p14:section>
        <p14:section name="tag 1.5" id="{E7B989B7-CFA6-41CE-92E0-5EA97E85BD35}">
          <p14:sldIdLst>
            <p14:sldId id="321"/>
          </p14:sldIdLst>
        </p14:section>
        <p14:section name="tag1" id="{9F7BA00F-12FA-447E-AA5C-DCF389F15DB6}">
          <p14:sldIdLst>
            <p14:sldId id="322"/>
          </p14:sldIdLst>
        </p14:section>
        <p14:section name="SECTIONAL" id="{174B6DD4-1D2E-4E73-8453-7CE6DF7C05F2}">
          <p14:sldIdLst>
            <p14:sldId id="323"/>
          </p14:sldIdLst>
        </p14:section>
        <p14:section name="NATIONAL" id="{A8CFCB9B-44C2-4575-ABB2-28E5A228D34B}">
          <p14:sldIdLst>
            <p14:sldId id="324"/>
          </p14:sldIdLst>
        </p14:section>
        <p14:section name="FUTURES" id="{41A6B1F3-291F-4EA4-8AA2-91DD43896E8D}">
          <p14:sldIdLst>
            <p14:sldId id="325"/>
          </p14:sldIdLst>
        </p14:section>
        <p14:section name="OLYMPIC ELITE" id="{9DC8DD06-B3A6-45E3-A154-989F353A96F4}">
          <p14:sldIdLst>
            <p14:sldId id="326"/>
          </p14:sldIdLst>
        </p14:section>
        <p14:section name="all groups" id="{FA32F9B9-D33C-45BF-A200-AA186BB698F2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EE1"/>
    <a:srgbClr val="F79191"/>
    <a:srgbClr val="0A78AA"/>
    <a:srgbClr val="FBC9C9"/>
    <a:srgbClr val="D8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3" autoAdjust="0"/>
    <p:restoredTop sz="96374" autoAdjust="0"/>
  </p:normalViewPr>
  <p:slideViewPr>
    <p:cSldViewPr snapToGrid="0">
      <p:cViewPr varScale="1">
        <p:scale>
          <a:sx n="131" d="100"/>
          <a:sy n="131" d="100"/>
        </p:scale>
        <p:origin x="14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6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Aspden" userId="1a53c740-08c6-4366-a0a5-5221d919f336" providerId="ADAL" clId="{ED5C2B25-6A94-4D04-8DEA-9DAF6EB72CA7}"/>
    <pc:docChg chg="undo custSel modSld">
      <pc:chgData name="Hannah Aspden" userId="1a53c740-08c6-4366-a0a5-5221d919f336" providerId="ADAL" clId="{ED5C2B25-6A94-4D04-8DEA-9DAF6EB72CA7}" dt="2025-07-07T15:08:18.335" v="103" actId="20577"/>
      <pc:docMkLst>
        <pc:docMk/>
      </pc:docMkLst>
      <pc:sldChg chg="modSp mod">
        <pc:chgData name="Hannah Aspden" userId="1a53c740-08c6-4366-a0a5-5221d919f336" providerId="ADAL" clId="{ED5C2B25-6A94-4D04-8DEA-9DAF6EB72CA7}" dt="2025-07-07T14:23:15.061" v="1" actId="20577"/>
        <pc:sldMkLst>
          <pc:docMk/>
          <pc:sldMk cId="940116876" sldId="256"/>
        </pc:sldMkLst>
        <pc:spChg chg="mod">
          <ac:chgData name="Hannah Aspden" userId="1a53c740-08c6-4366-a0a5-5221d919f336" providerId="ADAL" clId="{ED5C2B25-6A94-4D04-8DEA-9DAF6EB72CA7}" dt="2025-07-07T14:23:15.061" v="1" actId="20577"/>
          <ac:spMkLst>
            <pc:docMk/>
            <pc:sldMk cId="940116876" sldId="256"/>
            <ac:spMk id="3" creationId="{6A3F6641-5E99-C8F5-4D47-24401A1F5948}"/>
          </ac:spMkLst>
        </pc:spChg>
      </pc:sldChg>
      <pc:sldChg chg="modSp mod">
        <pc:chgData name="Hannah Aspden" userId="1a53c740-08c6-4366-a0a5-5221d919f336" providerId="ADAL" clId="{ED5C2B25-6A94-4D04-8DEA-9DAF6EB72CA7}" dt="2025-07-07T14:49:28.662" v="99" actId="6549"/>
        <pc:sldMkLst>
          <pc:docMk/>
          <pc:sldMk cId="1533514368" sldId="293"/>
        </pc:sldMkLst>
        <pc:spChg chg="mod">
          <ac:chgData name="Hannah Aspden" userId="1a53c740-08c6-4366-a0a5-5221d919f336" providerId="ADAL" clId="{ED5C2B25-6A94-4D04-8DEA-9DAF6EB72CA7}" dt="2025-07-07T14:49:28.662" v="99" actId="6549"/>
          <ac:spMkLst>
            <pc:docMk/>
            <pc:sldMk cId="1533514368" sldId="293"/>
            <ac:spMk id="3" creationId="{D3564158-07CE-E8F3-CB7F-10D3E7EA03E1}"/>
          </ac:spMkLst>
        </pc:spChg>
      </pc:sldChg>
      <pc:sldChg chg="modSp mod">
        <pc:chgData name="Hannah Aspden" userId="1a53c740-08c6-4366-a0a5-5221d919f336" providerId="ADAL" clId="{ED5C2B25-6A94-4D04-8DEA-9DAF6EB72CA7}" dt="2025-07-07T14:49:24.046" v="97" actId="14100"/>
        <pc:sldMkLst>
          <pc:docMk/>
          <pc:sldMk cId="2490062946" sldId="294"/>
        </pc:sldMkLst>
        <pc:spChg chg="mod">
          <ac:chgData name="Hannah Aspden" userId="1a53c740-08c6-4366-a0a5-5221d919f336" providerId="ADAL" clId="{ED5C2B25-6A94-4D04-8DEA-9DAF6EB72CA7}" dt="2025-07-07T14:49:24.046" v="97" actId="14100"/>
          <ac:spMkLst>
            <pc:docMk/>
            <pc:sldMk cId="2490062946" sldId="294"/>
            <ac:spMk id="5" creationId="{1A42A34F-85CB-1964-557B-36D06307D563}"/>
          </ac:spMkLst>
        </pc:spChg>
      </pc:sldChg>
      <pc:sldChg chg="modSp mod">
        <pc:chgData name="Hannah Aspden" userId="1a53c740-08c6-4366-a0a5-5221d919f336" providerId="ADAL" clId="{ED5C2B25-6A94-4D04-8DEA-9DAF6EB72CA7}" dt="2025-07-07T14:28:13.150" v="5"/>
        <pc:sldMkLst>
          <pc:docMk/>
          <pc:sldMk cId="1675196169" sldId="305"/>
        </pc:sldMkLst>
        <pc:spChg chg="mod">
          <ac:chgData name="Hannah Aspden" userId="1a53c740-08c6-4366-a0a5-5221d919f336" providerId="ADAL" clId="{ED5C2B25-6A94-4D04-8DEA-9DAF6EB72CA7}" dt="2025-07-07T14:28:13.150" v="5"/>
          <ac:spMkLst>
            <pc:docMk/>
            <pc:sldMk cId="1675196169" sldId="305"/>
            <ac:spMk id="5" creationId="{4938397D-19AB-C4F1-6F18-42FF7724831C}"/>
          </ac:spMkLst>
        </pc:spChg>
      </pc:sldChg>
      <pc:sldChg chg="modSp mod">
        <pc:chgData name="Hannah Aspden" userId="1a53c740-08c6-4366-a0a5-5221d919f336" providerId="ADAL" clId="{ED5C2B25-6A94-4D04-8DEA-9DAF6EB72CA7}" dt="2025-07-07T14:49:00.765" v="96" actId="14100"/>
        <pc:sldMkLst>
          <pc:docMk/>
          <pc:sldMk cId="1661422866" sldId="307"/>
        </pc:sldMkLst>
        <pc:spChg chg="mod">
          <ac:chgData name="Hannah Aspden" userId="1a53c740-08c6-4366-a0a5-5221d919f336" providerId="ADAL" clId="{ED5C2B25-6A94-4D04-8DEA-9DAF6EB72CA7}" dt="2025-07-07T14:49:00.765" v="96" actId="14100"/>
          <ac:spMkLst>
            <pc:docMk/>
            <pc:sldMk cId="1661422866" sldId="307"/>
            <ac:spMk id="5" creationId="{4DE98AC8-4B99-6C2E-661B-CEF3086FA47E}"/>
          </ac:spMkLst>
        </pc:spChg>
      </pc:sldChg>
      <pc:sldChg chg="addSp delSp modSp mod">
        <pc:chgData name="Hannah Aspden" userId="1a53c740-08c6-4366-a0a5-5221d919f336" providerId="ADAL" clId="{ED5C2B25-6A94-4D04-8DEA-9DAF6EB72CA7}" dt="2025-07-07T14:48:55.934" v="95" actId="166"/>
        <pc:sldMkLst>
          <pc:docMk/>
          <pc:sldMk cId="653203101" sldId="308"/>
        </pc:sldMkLst>
        <pc:spChg chg="add mod">
          <ac:chgData name="Hannah Aspden" userId="1a53c740-08c6-4366-a0a5-5221d919f336" providerId="ADAL" clId="{ED5C2B25-6A94-4D04-8DEA-9DAF6EB72CA7}" dt="2025-07-07T14:41:14.195" v="80"/>
          <ac:spMkLst>
            <pc:docMk/>
            <pc:sldMk cId="653203101" sldId="308"/>
            <ac:spMk id="6" creationId="{DCB4A6EA-836A-E00B-4883-749005D17930}"/>
          </ac:spMkLst>
        </pc:spChg>
        <pc:spChg chg="mod">
          <ac:chgData name="Hannah Aspden" userId="1a53c740-08c6-4366-a0a5-5221d919f336" providerId="ADAL" clId="{ED5C2B25-6A94-4D04-8DEA-9DAF6EB72CA7}" dt="2025-07-07T14:42:17.560" v="94" actId="6549"/>
          <ac:spMkLst>
            <pc:docMk/>
            <pc:sldMk cId="653203101" sldId="308"/>
            <ac:spMk id="20" creationId="{DE76C7FF-2C36-FCD6-E7DF-0CCB8CB57A20}"/>
          </ac:spMkLst>
        </pc:spChg>
        <pc:graphicFrameChg chg="mod ord">
          <ac:chgData name="Hannah Aspden" userId="1a53c740-08c6-4366-a0a5-5221d919f336" providerId="ADAL" clId="{ED5C2B25-6A94-4D04-8DEA-9DAF6EB72CA7}" dt="2025-07-07T14:48:55.934" v="95" actId="166"/>
          <ac:graphicFrameMkLst>
            <pc:docMk/>
            <pc:sldMk cId="653203101" sldId="308"/>
            <ac:graphicFrameMk id="5" creationId="{D539A8D4-902B-546B-6431-7EAD4BFF907B}"/>
          </ac:graphicFrameMkLst>
        </pc:graphicFrameChg>
        <pc:graphicFrameChg chg="mod ord">
          <ac:chgData name="Hannah Aspden" userId="1a53c740-08c6-4366-a0a5-5221d919f336" providerId="ADAL" clId="{ED5C2B25-6A94-4D04-8DEA-9DAF6EB72CA7}" dt="2025-07-07T14:48:55.934" v="95" actId="166"/>
          <ac:graphicFrameMkLst>
            <pc:docMk/>
            <pc:sldMk cId="653203101" sldId="308"/>
            <ac:graphicFrameMk id="7" creationId="{84B8B501-0A5A-DC0C-4560-0DB00F5E38D0}"/>
          </ac:graphicFrameMkLst>
        </pc:graphicFrameChg>
        <pc:graphicFrameChg chg="mod ord">
          <ac:chgData name="Hannah Aspden" userId="1a53c740-08c6-4366-a0a5-5221d919f336" providerId="ADAL" clId="{ED5C2B25-6A94-4D04-8DEA-9DAF6EB72CA7}" dt="2025-07-07T14:48:55.934" v="95" actId="166"/>
          <ac:graphicFrameMkLst>
            <pc:docMk/>
            <pc:sldMk cId="653203101" sldId="308"/>
            <ac:graphicFrameMk id="18" creationId="{E9D652D5-11F6-4C93-36D7-E79187D49CBA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40:52.553" v="78" actId="14100"/>
        <pc:sldMkLst>
          <pc:docMk/>
          <pc:sldMk cId="3758187517" sldId="309"/>
        </pc:sldMkLst>
        <pc:spChg chg="mod">
          <ac:chgData name="Hannah Aspden" userId="1a53c740-08c6-4366-a0a5-5221d919f336" providerId="ADAL" clId="{ED5C2B25-6A94-4D04-8DEA-9DAF6EB72CA7}" dt="2025-07-07T14:40:52.553" v="78" actId="14100"/>
          <ac:spMkLst>
            <pc:docMk/>
            <pc:sldMk cId="3758187517" sldId="309"/>
            <ac:spMk id="30" creationId="{8220D9EE-7051-3632-5C36-BE323ADAC52D}"/>
          </ac:spMkLst>
        </pc:spChg>
        <pc:graphicFrameChg chg="mod">
          <ac:chgData name="Hannah Aspden" userId="1a53c740-08c6-4366-a0a5-5221d919f336" providerId="ADAL" clId="{ED5C2B25-6A94-4D04-8DEA-9DAF6EB72CA7}" dt="2025-07-07T14:40:47.333" v="77" actId="1076"/>
          <ac:graphicFrameMkLst>
            <pc:docMk/>
            <pc:sldMk cId="3758187517" sldId="309"/>
            <ac:graphicFrameMk id="9" creationId="{2D976FD2-2EE0-AAF0-5F54-340BD69139C0}"/>
          </ac:graphicFrameMkLst>
        </pc:graphicFrameChg>
        <pc:graphicFrameChg chg="mod">
          <ac:chgData name="Hannah Aspden" userId="1a53c740-08c6-4366-a0a5-5221d919f336" providerId="ADAL" clId="{ED5C2B25-6A94-4D04-8DEA-9DAF6EB72CA7}" dt="2025-07-07T14:40:47.333" v="77" actId="1076"/>
          <ac:graphicFrameMkLst>
            <pc:docMk/>
            <pc:sldMk cId="3758187517" sldId="309"/>
            <ac:graphicFrameMk id="10" creationId="{8311F7AF-2386-7CD5-A1AA-97FBB0C4D635}"/>
          </ac:graphicFrameMkLst>
        </pc:graphicFrameChg>
        <pc:graphicFrameChg chg="mod">
          <ac:chgData name="Hannah Aspden" userId="1a53c740-08c6-4366-a0a5-5221d919f336" providerId="ADAL" clId="{ED5C2B25-6A94-4D04-8DEA-9DAF6EB72CA7}" dt="2025-07-07T14:40:47.333" v="77" actId="1076"/>
          <ac:graphicFrameMkLst>
            <pc:docMk/>
            <pc:sldMk cId="3758187517" sldId="309"/>
            <ac:graphicFrameMk id="12" creationId="{8594861A-00AC-67F1-6339-43E1A0AE2929}"/>
          </ac:graphicFrameMkLst>
        </pc:graphicFrameChg>
        <pc:graphicFrameChg chg="mod">
          <ac:chgData name="Hannah Aspden" userId="1a53c740-08c6-4366-a0a5-5221d919f336" providerId="ADAL" clId="{ED5C2B25-6A94-4D04-8DEA-9DAF6EB72CA7}" dt="2025-07-07T14:40:47.333" v="77" actId="1076"/>
          <ac:graphicFrameMkLst>
            <pc:docMk/>
            <pc:sldMk cId="3758187517" sldId="309"/>
            <ac:graphicFrameMk id="14" creationId="{E75C0BDC-0AA3-C6DE-475C-D1DDD166499E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40:33.325" v="75" actId="6549"/>
        <pc:sldMkLst>
          <pc:docMk/>
          <pc:sldMk cId="582901447" sldId="310"/>
        </pc:sldMkLst>
        <pc:spChg chg="mod">
          <ac:chgData name="Hannah Aspden" userId="1a53c740-08c6-4366-a0a5-5221d919f336" providerId="ADAL" clId="{ED5C2B25-6A94-4D04-8DEA-9DAF6EB72CA7}" dt="2025-07-07T14:40:33.325" v="75" actId="6549"/>
          <ac:spMkLst>
            <pc:docMk/>
            <pc:sldMk cId="582901447" sldId="310"/>
            <ac:spMk id="21" creationId="{72E6A3A7-E2F1-DE09-D779-764F4A78F5A0}"/>
          </ac:spMkLst>
        </pc:spChg>
      </pc:sldChg>
      <pc:sldChg chg="modSp mod">
        <pc:chgData name="Hannah Aspden" userId="1a53c740-08c6-4366-a0a5-5221d919f336" providerId="ADAL" clId="{ED5C2B25-6A94-4D04-8DEA-9DAF6EB72CA7}" dt="2025-07-07T14:40:23.435" v="73" actId="6549"/>
        <pc:sldMkLst>
          <pc:docMk/>
          <pc:sldMk cId="1353495077" sldId="311"/>
        </pc:sldMkLst>
        <pc:spChg chg="mod">
          <ac:chgData name="Hannah Aspden" userId="1a53c740-08c6-4366-a0a5-5221d919f336" providerId="ADAL" clId="{ED5C2B25-6A94-4D04-8DEA-9DAF6EB72CA7}" dt="2025-07-07T14:40:23.435" v="73" actId="6549"/>
          <ac:spMkLst>
            <pc:docMk/>
            <pc:sldMk cId="1353495077" sldId="311"/>
            <ac:spMk id="10" creationId="{FEA222BF-1D2C-67A9-66F3-358A8EC4021D}"/>
          </ac:spMkLst>
        </pc:spChg>
      </pc:sldChg>
      <pc:sldChg chg="modSp mod">
        <pc:chgData name="Hannah Aspden" userId="1a53c740-08c6-4366-a0a5-5221d919f336" providerId="ADAL" clId="{ED5C2B25-6A94-4D04-8DEA-9DAF6EB72CA7}" dt="2025-07-07T14:40:11.281" v="71" actId="166"/>
        <pc:sldMkLst>
          <pc:docMk/>
          <pc:sldMk cId="1876972435" sldId="312"/>
        </pc:sldMkLst>
        <pc:spChg chg="mod">
          <ac:chgData name="Hannah Aspden" userId="1a53c740-08c6-4366-a0a5-5221d919f336" providerId="ADAL" clId="{ED5C2B25-6A94-4D04-8DEA-9DAF6EB72CA7}" dt="2025-07-07T14:40:07.743" v="70" actId="6549"/>
          <ac:spMkLst>
            <pc:docMk/>
            <pc:sldMk cId="1876972435" sldId="312"/>
            <ac:spMk id="18" creationId="{D258BA99-B335-0B7D-ADE6-7E7BF40F768B}"/>
          </ac:spMkLst>
        </pc:spChg>
        <pc:graphicFrameChg chg="ord">
          <ac:chgData name="Hannah Aspden" userId="1a53c740-08c6-4366-a0a5-5221d919f336" providerId="ADAL" clId="{ED5C2B25-6A94-4D04-8DEA-9DAF6EB72CA7}" dt="2025-07-07T14:40:11.281" v="71" actId="166"/>
          <ac:graphicFrameMkLst>
            <pc:docMk/>
            <pc:sldMk cId="1876972435" sldId="312"/>
            <ac:graphicFrameMk id="20" creationId="{B7C05035-56CB-FA68-6CA7-2AD13A776823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40:00.766" v="68" actId="166"/>
        <pc:sldMkLst>
          <pc:docMk/>
          <pc:sldMk cId="2365219631" sldId="313"/>
        </pc:sldMkLst>
        <pc:spChg chg="mod">
          <ac:chgData name="Hannah Aspden" userId="1a53c740-08c6-4366-a0a5-5221d919f336" providerId="ADAL" clId="{ED5C2B25-6A94-4D04-8DEA-9DAF6EB72CA7}" dt="2025-07-07T14:39:56.614" v="67" actId="6549"/>
          <ac:spMkLst>
            <pc:docMk/>
            <pc:sldMk cId="2365219631" sldId="313"/>
            <ac:spMk id="18" creationId="{BF079D92-1E17-7A6F-939F-C8124F2103C1}"/>
          </ac:spMkLst>
        </pc:spChg>
        <pc:graphicFrameChg chg="ord">
          <ac:chgData name="Hannah Aspden" userId="1a53c740-08c6-4366-a0a5-5221d919f336" providerId="ADAL" clId="{ED5C2B25-6A94-4D04-8DEA-9DAF6EB72CA7}" dt="2025-07-07T14:40:00.766" v="68" actId="166"/>
          <ac:graphicFrameMkLst>
            <pc:docMk/>
            <pc:sldMk cId="2365219631" sldId="313"/>
            <ac:graphicFrameMk id="19" creationId="{0E113D09-246E-3A52-741E-AF12177075A0}"/>
          </ac:graphicFrameMkLst>
        </pc:graphicFrameChg>
        <pc:graphicFrameChg chg="ord">
          <ac:chgData name="Hannah Aspden" userId="1a53c740-08c6-4366-a0a5-5221d919f336" providerId="ADAL" clId="{ED5C2B25-6A94-4D04-8DEA-9DAF6EB72CA7}" dt="2025-07-07T14:40:00.766" v="68" actId="166"/>
          <ac:graphicFrameMkLst>
            <pc:docMk/>
            <pc:sldMk cId="2365219631" sldId="313"/>
            <ac:graphicFrameMk id="20" creationId="{9CFC95D3-D87B-579F-BC8F-B438F1263162}"/>
          </ac:graphicFrameMkLst>
        </pc:graphicFrameChg>
        <pc:graphicFrameChg chg="ord">
          <ac:chgData name="Hannah Aspden" userId="1a53c740-08c6-4366-a0a5-5221d919f336" providerId="ADAL" clId="{ED5C2B25-6A94-4D04-8DEA-9DAF6EB72CA7}" dt="2025-07-07T14:40:00.766" v="68" actId="166"/>
          <ac:graphicFrameMkLst>
            <pc:docMk/>
            <pc:sldMk cId="2365219631" sldId="313"/>
            <ac:graphicFrameMk id="21" creationId="{0E37D4DA-5821-E3B3-A910-A86A587B00F5}"/>
          </ac:graphicFrameMkLst>
        </pc:graphicFrameChg>
        <pc:graphicFrameChg chg="ord">
          <ac:chgData name="Hannah Aspden" userId="1a53c740-08c6-4366-a0a5-5221d919f336" providerId="ADAL" clId="{ED5C2B25-6A94-4D04-8DEA-9DAF6EB72CA7}" dt="2025-07-07T14:40:00.766" v="68" actId="166"/>
          <ac:graphicFrameMkLst>
            <pc:docMk/>
            <pc:sldMk cId="2365219631" sldId="313"/>
            <ac:graphicFrameMk id="22" creationId="{96C87A8D-6501-03E9-D18C-69096312064B}"/>
          </ac:graphicFrameMkLst>
        </pc:graphicFrameChg>
        <pc:graphicFrameChg chg="ord">
          <ac:chgData name="Hannah Aspden" userId="1a53c740-08c6-4366-a0a5-5221d919f336" providerId="ADAL" clId="{ED5C2B25-6A94-4D04-8DEA-9DAF6EB72CA7}" dt="2025-07-07T14:40:00.766" v="68" actId="166"/>
          <ac:graphicFrameMkLst>
            <pc:docMk/>
            <pc:sldMk cId="2365219631" sldId="313"/>
            <ac:graphicFrameMk id="23" creationId="{349CD715-182C-77B2-6AA6-C7EE36B8F74C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9:46.484" v="64" actId="166"/>
        <pc:sldMkLst>
          <pc:docMk/>
          <pc:sldMk cId="1343833174" sldId="314"/>
        </pc:sldMkLst>
        <pc:spChg chg="mod">
          <ac:chgData name="Hannah Aspden" userId="1a53c740-08c6-4366-a0a5-5221d919f336" providerId="ADAL" clId="{ED5C2B25-6A94-4D04-8DEA-9DAF6EB72CA7}" dt="2025-07-07T14:39:44.154" v="63" actId="6549"/>
          <ac:spMkLst>
            <pc:docMk/>
            <pc:sldMk cId="1343833174" sldId="314"/>
            <ac:spMk id="13" creationId="{3F38CD16-4837-7700-3947-B824063C0AFF}"/>
          </ac:spMkLst>
        </pc:spChg>
        <pc:graphicFrameChg chg="ord">
          <ac:chgData name="Hannah Aspden" userId="1a53c740-08c6-4366-a0a5-5221d919f336" providerId="ADAL" clId="{ED5C2B25-6A94-4D04-8DEA-9DAF6EB72CA7}" dt="2025-07-07T14:39:46.484" v="64" actId="166"/>
          <ac:graphicFrameMkLst>
            <pc:docMk/>
            <pc:sldMk cId="1343833174" sldId="314"/>
            <ac:graphicFrameMk id="15" creationId="{FCFEC69D-00E5-395D-BB02-B2FEEC553AFE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9:38.413" v="61" actId="166"/>
        <pc:sldMkLst>
          <pc:docMk/>
          <pc:sldMk cId="430000687" sldId="315"/>
        </pc:sldMkLst>
        <pc:spChg chg="mod">
          <ac:chgData name="Hannah Aspden" userId="1a53c740-08c6-4366-a0a5-5221d919f336" providerId="ADAL" clId="{ED5C2B25-6A94-4D04-8DEA-9DAF6EB72CA7}" dt="2025-07-07T14:39:36.448" v="60" actId="6549"/>
          <ac:spMkLst>
            <pc:docMk/>
            <pc:sldMk cId="430000687" sldId="315"/>
            <ac:spMk id="15" creationId="{C5F2D2F6-EB8B-20F0-B619-32454EE12718}"/>
          </ac:spMkLst>
        </pc:spChg>
        <pc:graphicFrameChg chg="ord">
          <ac:chgData name="Hannah Aspden" userId="1a53c740-08c6-4366-a0a5-5221d919f336" providerId="ADAL" clId="{ED5C2B25-6A94-4D04-8DEA-9DAF6EB72CA7}" dt="2025-07-07T14:39:38.413" v="61" actId="166"/>
          <ac:graphicFrameMkLst>
            <pc:docMk/>
            <pc:sldMk cId="430000687" sldId="315"/>
            <ac:graphicFrameMk id="14" creationId="{2E417AF1-0758-F8F6-A059-C3D6ED25E908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9:28.442" v="58" actId="14100"/>
        <pc:sldMkLst>
          <pc:docMk/>
          <pc:sldMk cId="3268285319" sldId="316"/>
        </pc:sldMkLst>
        <pc:spChg chg="mod">
          <ac:chgData name="Hannah Aspden" userId="1a53c740-08c6-4366-a0a5-5221d919f336" providerId="ADAL" clId="{ED5C2B25-6A94-4D04-8DEA-9DAF6EB72CA7}" dt="2025-07-07T14:39:28.442" v="58" actId="14100"/>
          <ac:spMkLst>
            <pc:docMk/>
            <pc:sldMk cId="3268285319" sldId="316"/>
            <ac:spMk id="15" creationId="{8DB94371-E0ED-7E0A-A295-2499B365E191}"/>
          </ac:spMkLst>
        </pc:spChg>
        <pc:graphicFrameChg chg="ord">
          <ac:chgData name="Hannah Aspden" userId="1a53c740-08c6-4366-a0a5-5221d919f336" providerId="ADAL" clId="{ED5C2B25-6A94-4D04-8DEA-9DAF6EB72CA7}" dt="2025-07-07T14:39:22.793" v="54" actId="166"/>
          <ac:graphicFrameMkLst>
            <pc:docMk/>
            <pc:sldMk cId="3268285319" sldId="316"/>
            <ac:graphicFrameMk id="14" creationId="{4DC06F14-F79F-F4B8-7073-1052F94E9D4F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9:15.096" v="53" actId="6549"/>
        <pc:sldMkLst>
          <pc:docMk/>
          <pc:sldMk cId="2120032614" sldId="317"/>
        </pc:sldMkLst>
        <pc:spChg chg="mod">
          <ac:chgData name="Hannah Aspden" userId="1a53c740-08c6-4366-a0a5-5221d919f336" providerId="ADAL" clId="{ED5C2B25-6A94-4D04-8DEA-9DAF6EB72CA7}" dt="2025-07-07T14:39:15.096" v="53" actId="6549"/>
          <ac:spMkLst>
            <pc:docMk/>
            <pc:sldMk cId="2120032614" sldId="317"/>
            <ac:spMk id="16" creationId="{27BAD195-14A3-D030-B408-66A992F9CF03}"/>
          </ac:spMkLst>
        </pc:spChg>
        <pc:graphicFrameChg chg="ord">
          <ac:chgData name="Hannah Aspden" userId="1a53c740-08c6-4366-a0a5-5221d919f336" providerId="ADAL" clId="{ED5C2B25-6A94-4D04-8DEA-9DAF6EB72CA7}" dt="2025-07-07T14:39:12.042" v="51" actId="166"/>
          <ac:graphicFrameMkLst>
            <pc:docMk/>
            <pc:sldMk cId="2120032614" sldId="317"/>
            <ac:graphicFrameMk id="17" creationId="{46C562A7-124D-5B74-EC5B-E9BCCAA6EDE5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9:12.042" v="51" actId="166"/>
          <ac:graphicFrameMkLst>
            <pc:docMk/>
            <pc:sldMk cId="2120032614" sldId="317"/>
            <ac:graphicFrameMk id="18" creationId="{822DFCDD-6135-06D2-466F-66D77B7B4F6A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9:12.042" v="51" actId="166"/>
          <ac:graphicFrameMkLst>
            <pc:docMk/>
            <pc:sldMk cId="2120032614" sldId="317"/>
            <ac:graphicFrameMk id="19" creationId="{0DAD29B8-0AC6-E6F7-91FD-0EB6C1F63C51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5:08:18.335" v="103" actId="20577"/>
        <pc:sldMkLst>
          <pc:docMk/>
          <pc:sldMk cId="44740296" sldId="318"/>
        </pc:sldMkLst>
        <pc:spChg chg="mod">
          <ac:chgData name="Hannah Aspden" userId="1a53c740-08c6-4366-a0a5-5221d919f336" providerId="ADAL" clId="{ED5C2B25-6A94-4D04-8DEA-9DAF6EB72CA7}" dt="2025-07-07T15:08:18.335" v="103" actId="20577"/>
          <ac:spMkLst>
            <pc:docMk/>
            <pc:sldMk cId="44740296" sldId="318"/>
            <ac:spMk id="19" creationId="{C0501C44-C6B9-66F5-73EA-27DB0561C85C}"/>
          </ac:spMkLst>
        </pc:spChg>
        <pc:graphicFrameChg chg="ord">
          <ac:chgData name="Hannah Aspden" userId="1a53c740-08c6-4366-a0a5-5221d919f336" providerId="ADAL" clId="{ED5C2B25-6A94-4D04-8DEA-9DAF6EB72CA7}" dt="2025-07-07T14:39:08.058" v="50" actId="166"/>
          <ac:graphicFrameMkLst>
            <pc:docMk/>
            <pc:sldMk cId="44740296" sldId="318"/>
            <ac:graphicFrameMk id="16" creationId="{3B953B01-EF1E-C771-DE1C-BEE0224EEBE7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9:08.058" v="50" actId="166"/>
          <ac:graphicFrameMkLst>
            <pc:docMk/>
            <pc:sldMk cId="44740296" sldId="318"/>
            <ac:graphicFrameMk id="17" creationId="{39E5E502-7DFD-780C-1839-97CA829E314E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9:08.058" v="50" actId="166"/>
          <ac:graphicFrameMkLst>
            <pc:docMk/>
            <pc:sldMk cId="44740296" sldId="318"/>
            <ac:graphicFrameMk id="18" creationId="{0F5B423D-B169-F0B2-892A-B5BB2CB51197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8:26.082" v="48" actId="166"/>
        <pc:sldMkLst>
          <pc:docMk/>
          <pc:sldMk cId="2696785810" sldId="319"/>
        </pc:sldMkLst>
        <pc:spChg chg="mod">
          <ac:chgData name="Hannah Aspden" userId="1a53c740-08c6-4366-a0a5-5221d919f336" providerId="ADAL" clId="{ED5C2B25-6A94-4D04-8DEA-9DAF6EB72CA7}" dt="2025-07-07T14:38:21.377" v="47" actId="14100"/>
          <ac:spMkLst>
            <pc:docMk/>
            <pc:sldMk cId="2696785810" sldId="319"/>
            <ac:spMk id="16" creationId="{10428395-3943-6203-86FB-DC7E092F0EDB}"/>
          </ac:spMkLst>
        </pc:spChg>
        <pc:graphicFrameChg chg="ord">
          <ac:chgData name="Hannah Aspden" userId="1a53c740-08c6-4366-a0a5-5221d919f336" providerId="ADAL" clId="{ED5C2B25-6A94-4D04-8DEA-9DAF6EB72CA7}" dt="2025-07-07T14:38:26.082" v="48" actId="166"/>
          <ac:graphicFrameMkLst>
            <pc:docMk/>
            <pc:sldMk cId="2696785810" sldId="319"/>
            <ac:graphicFrameMk id="17" creationId="{EDEDFA06-CEE7-3581-5C72-9981A4667F85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8:26.082" v="48" actId="166"/>
          <ac:graphicFrameMkLst>
            <pc:docMk/>
            <pc:sldMk cId="2696785810" sldId="319"/>
            <ac:graphicFrameMk id="18" creationId="{0D125CF9-D852-EC96-5C7F-3F441B8A7161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8:26.082" v="48" actId="166"/>
          <ac:graphicFrameMkLst>
            <pc:docMk/>
            <pc:sldMk cId="2696785810" sldId="319"/>
            <ac:graphicFrameMk id="19" creationId="{144B24C9-1893-ADAD-E7A2-198A286CD4EB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8:07.628" v="37" actId="166"/>
        <pc:sldMkLst>
          <pc:docMk/>
          <pc:sldMk cId="3011949935" sldId="320"/>
        </pc:sldMkLst>
        <pc:spChg chg="mod">
          <ac:chgData name="Hannah Aspden" userId="1a53c740-08c6-4366-a0a5-5221d919f336" providerId="ADAL" clId="{ED5C2B25-6A94-4D04-8DEA-9DAF6EB72CA7}" dt="2025-07-07T14:38:01.310" v="36" actId="6549"/>
          <ac:spMkLst>
            <pc:docMk/>
            <pc:sldMk cId="3011949935" sldId="320"/>
            <ac:spMk id="16" creationId="{E6F32F7D-76C1-3DD3-2BBB-05BB1E389BCA}"/>
          </ac:spMkLst>
        </pc:spChg>
        <pc:graphicFrameChg chg="ord">
          <ac:chgData name="Hannah Aspden" userId="1a53c740-08c6-4366-a0a5-5221d919f336" providerId="ADAL" clId="{ED5C2B25-6A94-4D04-8DEA-9DAF6EB72CA7}" dt="2025-07-07T14:38:07.628" v="37" actId="166"/>
          <ac:graphicFrameMkLst>
            <pc:docMk/>
            <pc:sldMk cId="3011949935" sldId="320"/>
            <ac:graphicFrameMk id="3" creationId="{D676DD1D-1051-02C8-057B-6E7CE175CDFD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8:07.628" v="37" actId="166"/>
          <ac:graphicFrameMkLst>
            <pc:docMk/>
            <pc:sldMk cId="3011949935" sldId="320"/>
            <ac:graphicFrameMk id="17" creationId="{90D147CF-A982-06D8-05CE-A2B796A134B3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8:07.628" v="37" actId="166"/>
          <ac:graphicFrameMkLst>
            <pc:docMk/>
            <pc:sldMk cId="3011949935" sldId="320"/>
            <ac:graphicFrameMk id="18" creationId="{4E5FD678-1F11-6BFA-9324-0C5F1A757BE7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6:51.949" v="33" actId="166"/>
        <pc:sldMkLst>
          <pc:docMk/>
          <pc:sldMk cId="3662929126" sldId="321"/>
        </pc:sldMkLst>
        <pc:spChg chg="mod">
          <ac:chgData name="Hannah Aspden" userId="1a53c740-08c6-4366-a0a5-5221d919f336" providerId="ADAL" clId="{ED5C2B25-6A94-4D04-8DEA-9DAF6EB72CA7}" dt="2025-07-07T14:36:45.716" v="32" actId="6549"/>
          <ac:spMkLst>
            <pc:docMk/>
            <pc:sldMk cId="3662929126" sldId="321"/>
            <ac:spMk id="7" creationId="{1CDB76C3-28F2-CE5D-CA7C-65BF397FEBF7}"/>
          </ac:spMkLst>
        </pc:spChg>
        <pc:graphicFrameChg chg="ord">
          <ac:chgData name="Hannah Aspden" userId="1a53c740-08c6-4366-a0a5-5221d919f336" providerId="ADAL" clId="{ED5C2B25-6A94-4D04-8DEA-9DAF6EB72CA7}" dt="2025-07-07T14:36:51.949" v="33" actId="166"/>
          <ac:graphicFrameMkLst>
            <pc:docMk/>
            <pc:sldMk cId="3662929126" sldId="321"/>
            <ac:graphicFrameMk id="3" creationId="{645363DF-148B-23A0-7199-5D4D526A5B3A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6:51.949" v="33" actId="166"/>
          <ac:graphicFrameMkLst>
            <pc:docMk/>
            <pc:sldMk cId="3662929126" sldId="321"/>
            <ac:graphicFrameMk id="5" creationId="{647FD613-4DF6-E772-68C2-51343E482745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6:51.949" v="33" actId="166"/>
          <ac:graphicFrameMkLst>
            <pc:docMk/>
            <pc:sldMk cId="3662929126" sldId="321"/>
            <ac:graphicFrameMk id="11" creationId="{BD57CC35-CD0B-D860-D2EA-E9CE806E34CF}"/>
          </ac:graphicFrameMkLst>
        </pc:graphicFrameChg>
        <pc:graphicFrameChg chg="ord">
          <ac:chgData name="Hannah Aspden" userId="1a53c740-08c6-4366-a0a5-5221d919f336" providerId="ADAL" clId="{ED5C2B25-6A94-4D04-8DEA-9DAF6EB72CA7}" dt="2025-07-07T14:36:51.949" v="33" actId="166"/>
          <ac:graphicFrameMkLst>
            <pc:docMk/>
            <pc:sldMk cId="3662929126" sldId="321"/>
            <ac:graphicFrameMk id="19" creationId="{CB823CE0-B593-27EA-0EFA-4ABECFA5D239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6:58.103" v="34" actId="166"/>
        <pc:sldMkLst>
          <pc:docMk/>
          <pc:sldMk cId="4220102749" sldId="322"/>
        </pc:sldMkLst>
        <pc:spChg chg="mod">
          <ac:chgData name="Hannah Aspden" userId="1a53c740-08c6-4366-a0a5-5221d919f336" providerId="ADAL" clId="{ED5C2B25-6A94-4D04-8DEA-9DAF6EB72CA7}" dt="2025-07-07T14:34:53.729" v="30" actId="14100"/>
          <ac:spMkLst>
            <pc:docMk/>
            <pc:sldMk cId="4220102749" sldId="322"/>
            <ac:spMk id="7" creationId="{3A52D15F-1125-08EA-5A23-7CB02343733F}"/>
          </ac:spMkLst>
        </pc:spChg>
        <pc:graphicFrameChg chg="ord">
          <ac:chgData name="Hannah Aspden" userId="1a53c740-08c6-4366-a0a5-5221d919f336" providerId="ADAL" clId="{ED5C2B25-6A94-4D04-8DEA-9DAF6EB72CA7}" dt="2025-07-07T14:36:58.103" v="34" actId="166"/>
          <ac:graphicFrameMkLst>
            <pc:docMk/>
            <pc:sldMk cId="4220102749" sldId="322"/>
            <ac:graphicFrameMk id="18" creationId="{78AAD92A-DCC6-1C22-2376-581A5BD636AF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4:02.332" v="23" actId="6549"/>
        <pc:sldMkLst>
          <pc:docMk/>
          <pc:sldMk cId="2879817211" sldId="323"/>
        </pc:sldMkLst>
        <pc:spChg chg="mod">
          <ac:chgData name="Hannah Aspden" userId="1a53c740-08c6-4366-a0a5-5221d919f336" providerId="ADAL" clId="{ED5C2B25-6A94-4D04-8DEA-9DAF6EB72CA7}" dt="2025-07-07T14:34:02.332" v="23" actId="6549"/>
          <ac:spMkLst>
            <pc:docMk/>
            <pc:sldMk cId="2879817211" sldId="323"/>
            <ac:spMk id="7" creationId="{201F2F1C-A85A-9B11-2BC8-A9989876DE48}"/>
          </ac:spMkLst>
        </pc:spChg>
        <pc:graphicFrameChg chg="ord">
          <ac:chgData name="Hannah Aspden" userId="1a53c740-08c6-4366-a0a5-5221d919f336" providerId="ADAL" clId="{ED5C2B25-6A94-4D04-8DEA-9DAF6EB72CA7}" dt="2025-07-07T14:33:58.199" v="20" actId="166"/>
          <ac:graphicFrameMkLst>
            <pc:docMk/>
            <pc:sldMk cId="2879817211" sldId="323"/>
            <ac:graphicFrameMk id="11" creationId="{C0C512A6-1C54-9A6F-F19B-689BA91A228E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3:53.588" v="19" actId="166"/>
        <pc:sldMkLst>
          <pc:docMk/>
          <pc:sldMk cId="3763438984" sldId="324"/>
        </pc:sldMkLst>
        <pc:spChg chg="mod">
          <ac:chgData name="Hannah Aspden" userId="1a53c740-08c6-4366-a0a5-5221d919f336" providerId="ADAL" clId="{ED5C2B25-6A94-4D04-8DEA-9DAF6EB72CA7}" dt="2025-07-07T14:33:37.104" v="16" actId="6549"/>
          <ac:spMkLst>
            <pc:docMk/>
            <pc:sldMk cId="3763438984" sldId="324"/>
            <ac:spMk id="14" creationId="{8E9380DB-44CD-CB7A-630B-2A93113CF00E}"/>
          </ac:spMkLst>
        </pc:spChg>
        <pc:graphicFrameChg chg="ord">
          <ac:chgData name="Hannah Aspden" userId="1a53c740-08c6-4366-a0a5-5221d919f336" providerId="ADAL" clId="{ED5C2B25-6A94-4D04-8DEA-9DAF6EB72CA7}" dt="2025-07-07T14:33:53.588" v="19" actId="166"/>
          <ac:graphicFrameMkLst>
            <pc:docMk/>
            <pc:sldMk cId="3763438984" sldId="324"/>
            <ac:graphicFrameMk id="7" creationId="{C8CBB23C-D315-6153-7F3E-BC9FAA23CC7F}"/>
          </ac:graphicFrameMkLst>
        </pc:graphicFrameChg>
      </pc:sldChg>
      <pc:sldChg chg="addSp delSp modSp mod">
        <pc:chgData name="Hannah Aspden" userId="1a53c740-08c6-4366-a0a5-5221d919f336" providerId="ADAL" clId="{ED5C2B25-6A94-4D04-8DEA-9DAF6EB72CA7}" dt="2025-07-07T14:34:26.381" v="29" actId="166"/>
        <pc:sldMkLst>
          <pc:docMk/>
          <pc:sldMk cId="1689822290" sldId="325"/>
        </pc:sldMkLst>
        <pc:spChg chg="mod">
          <ac:chgData name="Hannah Aspden" userId="1a53c740-08c6-4366-a0a5-5221d919f336" providerId="ADAL" clId="{ED5C2B25-6A94-4D04-8DEA-9DAF6EB72CA7}" dt="2025-07-07T14:34:23.875" v="28" actId="14100"/>
          <ac:spMkLst>
            <pc:docMk/>
            <pc:sldMk cId="1689822290" sldId="325"/>
            <ac:spMk id="11" creationId="{4FC4B3A3-B331-3680-6545-8529ED7C2740}"/>
          </ac:spMkLst>
        </pc:spChg>
        <pc:graphicFrameChg chg="add mod ord">
          <ac:chgData name="Hannah Aspden" userId="1a53c740-08c6-4366-a0a5-5221d919f336" providerId="ADAL" clId="{ED5C2B25-6A94-4D04-8DEA-9DAF6EB72CA7}" dt="2025-07-07T14:34:26.381" v="29" actId="166"/>
          <ac:graphicFrameMkLst>
            <pc:docMk/>
            <pc:sldMk cId="1689822290" sldId="325"/>
            <ac:graphicFrameMk id="5" creationId="{4CEEF6F2-0666-7484-B3EC-7B3E9AC59009}"/>
          </ac:graphicFrameMkLst>
        </pc:graphicFrameChg>
      </pc:sldChg>
      <pc:sldChg chg="modSp mod">
        <pc:chgData name="Hannah Aspden" userId="1a53c740-08c6-4366-a0a5-5221d919f336" providerId="ADAL" clId="{ED5C2B25-6A94-4D04-8DEA-9DAF6EB72CA7}" dt="2025-07-07T14:33:44.646" v="17" actId="14100"/>
        <pc:sldMkLst>
          <pc:docMk/>
          <pc:sldMk cId="411832159" sldId="326"/>
        </pc:sldMkLst>
        <pc:spChg chg="mod">
          <ac:chgData name="Hannah Aspden" userId="1a53c740-08c6-4366-a0a5-5221d919f336" providerId="ADAL" clId="{ED5C2B25-6A94-4D04-8DEA-9DAF6EB72CA7}" dt="2025-07-07T14:33:44.646" v="17" actId="14100"/>
          <ac:spMkLst>
            <pc:docMk/>
            <pc:sldMk cId="411832159" sldId="326"/>
            <ac:spMk id="7" creationId="{0855C1B7-F1FD-78FB-3F3E-FC6B9B0992BC}"/>
          </ac:spMkLst>
        </pc:spChg>
      </pc:sldChg>
    </pc:docChg>
  </pc:docChgLst>
  <pc:docChgLst>
    <pc:chgData name="Hannah Aspden" userId="1a53c740-08c6-4366-a0a5-5221d919f336" providerId="ADAL" clId="{E5DA9545-3AEB-4AC7-97E4-AAED2BC7B86A}"/>
    <pc:docChg chg="modSld">
      <pc:chgData name="Hannah Aspden" userId="1a53c740-08c6-4366-a0a5-5221d919f336" providerId="ADAL" clId="{E5DA9545-3AEB-4AC7-97E4-AAED2BC7B86A}" dt="2025-07-11T13:07:02.651" v="44" actId="20577"/>
      <pc:docMkLst>
        <pc:docMk/>
      </pc:docMkLst>
      <pc:sldChg chg="modSp mod">
        <pc:chgData name="Hannah Aspden" userId="1a53c740-08c6-4366-a0a5-5221d919f336" providerId="ADAL" clId="{E5DA9545-3AEB-4AC7-97E4-AAED2BC7B86A}" dt="2025-07-11T13:07:02.651" v="44" actId="20577"/>
        <pc:sldMkLst>
          <pc:docMk/>
          <pc:sldMk cId="940116876" sldId="256"/>
        </pc:sldMkLst>
        <pc:spChg chg="mod">
          <ac:chgData name="Hannah Aspden" userId="1a53c740-08c6-4366-a0a5-5221d919f336" providerId="ADAL" clId="{E5DA9545-3AEB-4AC7-97E4-AAED2BC7B86A}" dt="2025-07-11T13:07:02.651" v="44" actId="20577"/>
          <ac:spMkLst>
            <pc:docMk/>
            <pc:sldMk cId="940116876" sldId="256"/>
            <ac:spMk id="3" creationId="{6A3F6641-5E99-C8F5-4D47-24401A1F5948}"/>
          </ac:spMkLst>
        </pc:spChg>
      </pc:sldChg>
      <pc:sldChg chg="modSp mod">
        <pc:chgData name="Hannah Aspden" userId="1a53c740-08c6-4366-a0a5-5221d919f336" providerId="ADAL" clId="{E5DA9545-3AEB-4AC7-97E4-AAED2BC7B86A}" dt="2025-07-11T13:04:17.763" v="41" actId="1035"/>
        <pc:sldMkLst>
          <pc:docMk/>
          <pc:sldMk cId="2012605433" sldId="328"/>
        </pc:sldMkLst>
        <pc:spChg chg="mod">
          <ac:chgData name="Hannah Aspden" userId="1a53c740-08c6-4366-a0a5-5221d919f336" providerId="ADAL" clId="{E5DA9545-3AEB-4AC7-97E4-AAED2BC7B86A}" dt="2025-07-11T13:04:17.763" v="41" actId="1035"/>
          <ac:spMkLst>
            <pc:docMk/>
            <pc:sldMk cId="2012605433" sldId="328"/>
            <ac:spMk id="2" creationId="{815C184B-813B-087A-56C0-9D2EADFB898A}"/>
          </ac:spMkLst>
        </pc:spChg>
        <pc:spChg chg="mod">
          <ac:chgData name="Hannah Aspden" userId="1a53c740-08c6-4366-a0a5-5221d919f336" providerId="ADAL" clId="{E5DA9545-3AEB-4AC7-97E4-AAED2BC7B86A}" dt="2025-07-11T13:04:12.209" v="33" actId="1035"/>
          <ac:spMkLst>
            <pc:docMk/>
            <pc:sldMk cId="2012605433" sldId="328"/>
            <ac:spMk id="3" creationId="{A4CE29AF-0A61-B29C-96B6-975678D5F8A2}"/>
          </ac:spMkLst>
        </pc:spChg>
        <pc:spChg chg="mod">
          <ac:chgData name="Hannah Aspden" userId="1a53c740-08c6-4366-a0a5-5221d919f336" providerId="ADAL" clId="{E5DA9545-3AEB-4AC7-97E4-AAED2BC7B86A}" dt="2025-07-11T13:04:17.763" v="41" actId="1035"/>
          <ac:spMkLst>
            <pc:docMk/>
            <pc:sldMk cId="2012605433" sldId="328"/>
            <ac:spMk id="4" creationId="{20DBF4F6-537B-CCF4-508B-2F3E025232D5}"/>
          </ac:spMkLst>
        </pc:spChg>
        <pc:spChg chg="mod">
          <ac:chgData name="Hannah Aspden" userId="1a53c740-08c6-4366-a0a5-5221d919f336" providerId="ADAL" clId="{E5DA9545-3AEB-4AC7-97E4-AAED2BC7B86A}" dt="2025-07-11T13:04:12.209" v="33" actId="1035"/>
          <ac:spMkLst>
            <pc:docMk/>
            <pc:sldMk cId="2012605433" sldId="328"/>
            <ac:spMk id="5" creationId="{A77F1439-3773-3A1A-899A-B3B519E87439}"/>
          </ac:spMkLst>
        </pc:spChg>
        <pc:spChg chg="mod">
          <ac:chgData name="Hannah Aspden" userId="1a53c740-08c6-4366-a0a5-5221d919f336" providerId="ADAL" clId="{E5DA9545-3AEB-4AC7-97E4-AAED2BC7B86A}" dt="2025-07-11T13:04:17.763" v="41" actId="1035"/>
          <ac:spMkLst>
            <pc:docMk/>
            <pc:sldMk cId="2012605433" sldId="328"/>
            <ac:spMk id="6" creationId="{156DA1D9-665C-A737-EED6-4674228D1C8E}"/>
          </ac:spMkLst>
        </pc:spChg>
        <pc:spChg chg="mod">
          <ac:chgData name="Hannah Aspden" userId="1a53c740-08c6-4366-a0a5-5221d919f336" providerId="ADAL" clId="{E5DA9545-3AEB-4AC7-97E4-AAED2BC7B86A}" dt="2025-07-11T13:04:12.209" v="33" actId="1035"/>
          <ac:spMkLst>
            <pc:docMk/>
            <pc:sldMk cId="2012605433" sldId="328"/>
            <ac:spMk id="7" creationId="{DA644807-CD6C-9ED9-2788-CA7FC596065B}"/>
          </ac:spMkLst>
        </pc:spChg>
      </pc:sldChg>
    </pc:docChg>
  </pc:docChgLst>
  <pc:docChgLst>
    <pc:chgData name="Hannah Aspden" userId="1a53c740-08c6-4366-a0a5-5221d919f336" providerId="ADAL" clId="{806C71C7-6196-45FB-B952-87D9B617E477}"/>
    <pc:docChg chg="modSld">
      <pc:chgData name="Hannah Aspden" userId="1a53c740-08c6-4366-a0a5-5221d919f336" providerId="ADAL" clId="{806C71C7-6196-45FB-B952-87D9B617E477}" dt="2025-07-08T19:40:49.038" v="29" actId="948"/>
      <pc:docMkLst>
        <pc:docMk/>
      </pc:docMkLst>
      <pc:sldChg chg="modSp mod">
        <pc:chgData name="Hannah Aspden" userId="1a53c740-08c6-4366-a0a5-5221d919f336" providerId="ADAL" clId="{806C71C7-6196-45FB-B952-87D9B617E477}" dt="2025-07-08T19:40:49.038" v="29" actId="948"/>
        <pc:sldMkLst>
          <pc:docMk/>
          <pc:sldMk cId="1533514368" sldId="293"/>
        </pc:sldMkLst>
        <pc:spChg chg="mod">
          <ac:chgData name="Hannah Aspden" userId="1a53c740-08c6-4366-a0a5-5221d919f336" providerId="ADAL" clId="{806C71C7-6196-45FB-B952-87D9B617E477}" dt="2025-07-08T19:40:49.038" v="29" actId="948"/>
          <ac:spMkLst>
            <pc:docMk/>
            <pc:sldMk cId="1533514368" sldId="293"/>
            <ac:spMk id="3" creationId="{D3564158-07CE-E8F3-CB7F-10D3E7EA03E1}"/>
          </ac:spMkLst>
        </pc:spChg>
      </pc:sldChg>
      <pc:sldChg chg="modSp mod">
        <pc:chgData name="Hannah Aspden" userId="1a53c740-08c6-4366-a0a5-5221d919f336" providerId="ADAL" clId="{806C71C7-6196-45FB-B952-87D9B617E477}" dt="2025-07-08T19:40:37.801" v="28" actId="948"/>
        <pc:sldMkLst>
          <pc:docMk/>
          <pc:sldMk cId="2490062946" sldId="294"/>
        </pc:sldMkLst>
        <pc:spChg chg="mod">
          <ac:chgData name="Hannah Aspden" userId="1a53c740-08c6-4366-a0a5-5221d919f336" providerId="ADAL" clId="{806C71C7-6196-45FB-B952-87D9B617E477}" dt="2025-07-08T19:40:37.801" v="28" actId="948"/>
          <ac:spMkLst>
            <pc:docMk/>
            <pc:sldMk cId="2490062946" sldId="294"/>
            <ac:spMk id="5" creationId="{1A42A34F-85CB-1964-557B-36D06307D563}"/>
          </ac:spMkLst>
        </pc:spChg>
      </pc:sldChg>
      <pc:sldChg chg="modSp mod">
        <pc:chgData name="Hannah Aspden" userId="1a53c740-08c6-4366-a0a5-5221d919f336" providerId="ADAL" clId="{806C71C7-6196-45FB-B952-87D9B617E477}" dt="2025-07-08T19:39:55.152" v="27" actId="1035"/>
        <pc:sldMkLst>
          <pc:docMk/>
          <pc:sldMk cId="1080001944" sldId="300"/>
        </pc:sldMkLst>
        <pc:graphicFrameChg chg="mod">
          <ac:chgData name="Hannah Aspden" userId="1a53c740-08c6-4366-a0a5-5221d919f336" providerId="ADAL" clId="{806C71C7-6196-45FB-B952-87D9B617E477}" dt="2025-07-08T19:39:55.152" v="27" actId="1035"/>
          <ac:graphicFrameMkLst>
            <pc:docMk/>
            <pc:sldMk cId="1080001944" sldId="300"/>
            <ac:graphicFrameMk id="5" creationId="{CEEFAC9E-5530-1049-114F-536559F8DD92}"/>
          </ac:graphicFrameMkLst>
        </pc:graphicFrameChg>
      </pc:sldChg>
      <pc:sldChg chg="modSp">
        <pc:chgData name="Hannah Aspden" userId="1a53c740-08c6-4366-a0a5-5221d919f336" providerId="ADAL" clId="{806C71C7-6196-45FB-B952-87D9B617E477}" dt="2025-07-08T19:38:43.965" v="0"/>
        <pc:sldMkLst>
          <pc:docMk/>
          <pc:sldMk cId="1675196169" sldId="305"/>
        </pc:sldMkLst>
        <pc:spChg chg="mod">
          <ac:chgData name="Hannah Aspden" userId="1a53c740-08c6-4366-a0a5-5221d919f336" providerId="ADAL" clId="{806C71C7-6196-45FB-B952-87D9B617E477}" dt="2025-07-08T19:38:43.965" v="0"/>
          <ac:spMkLst>
            <pc:docMk/>
            <pc:sldMk cId="1675196169" sldId="305"/>
            <ac:spMk id="5" creationId="{4938397D-19AB-C4F1-6F18-42FF772483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522266-5AEE-4C41-F8BC-D548A69B1F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22AAB-ABE9-F408-7353-5E0C051CC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D42E-D337-4FF1-921A-EF9EA59D9D4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6E7F5-F693-7944-1138-1B0B36B419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7349-B7EB-ECDA-86DC-F03EFBD23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6C57-4CE2-40EC-BD50-42CEE936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3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5A38-CC09-4CAE-8F31-FB2641329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E8AA9-348E-4A48-838D-68670852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Disabled slide progression on mouse click – will only move to a new slide if a button/link is clicked.</a:t>
            </a:r>
          </a:p>
          <a:p>
            <a:r>
              <a:rPr lang="en-US" dirty="0"/>
              <a:t>Back button goes to last viewed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874A-4015-E225-00BB-3F84DBAD1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87F23-DE7E-43D0-7582-77D1F0473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A5E4E-5B01-E6F4-753E-A1F7F74A2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CEDD5-13B5-37EF-ACBA-FB2FD7B93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0A3D-C4BE-D55B-9CA4-2365BD5D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FFC01F-BBA2-8FCF-4D57-9F4EDC628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70376-368E-D57B-4DE3-A1989F9BD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29F34-DD56-9FBF-6784-09DED1926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1716-11BA-9996-08A2-BB46FCB2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81892-EC4E-D8EB-7C07-40467BD08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DD2CC-0339-EAE6-19F0-AFD8F043A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C4F39-7773-BE2D-5F2B-CA1947041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8AA9-348E-4A48-838D-6867085221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2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ack background with small dots&#10;&#10;Description automatically generated">
            <a:extLst>
              <a:ext uri="{FF2B5EF4-FFF2-40B4-BE49-F238E27FC236}">
                <a16:creationId xmlns:a16="http://schemas.microsoft.com/office/drawing/2014/main" id="{1A070166-5B02-D3F7-A5F6-1624984CF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52373-E2F6-F6FF-6AE8-2B42B7EF4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734" y="1893377"/>
            <a:ext cx="10051677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Expressway Bk" panose="020B05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A0F64-0533-7DD7-8146-483361B60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734" y="4373052"/>
            <a:ext cx="1005167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xpressway Bk" panose="020B05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488C9E-1305-016A-7707-1F4602BFB728}"/>
              </a:ext>
            </a:extLst>
          </p:cNvPr>
          <p:cNvSpPr txBox="1">
            <a:spLocks/>
          </p:cNvSpPr>
          <p:nvPr/>
        </p:nvSpPr>
        <p:spPr>
          <a:xfrm>
            <a:off x="4061469" y="6321424"/>
            <a:ext cx="443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DEVELOPING SWIMMERS FOR LIFELONG SUCCESS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A9A5BA-5553-BDDC-2E6A-F9E16FCDA9AC}"/>
              </a:ext>
            </a:extLst>
          </p:cNvPr>
          <p:cNvSpPr txBox="1">
            <a:spLocks/>
          </p:cNvSpPr>
          <p:nvPr/>
        </p:nvSpPr>
        <p:spPr>
          <a:xfrm>
            <a:off x="524432" y="6327230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TRIANGLEAQUATICS.ORG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F5A9C10-5430-4D43-1093-17F5F15A9E9B}"/>
              </a:ext>
            </a:extLst>
          </p:cNvPr>
          <p:cNvSpPr txBox="1">
            <a:spLocks/>
          </p:cNvSpPr>
          <p:nvPr/>
        </p:nvSpPr>
        <p:spPr>
          <a:xfrm>
            <a:off x="9329740" y="6331425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07E67B88-E3F7-2049-AC25-80A4154B72AD}" type="datetime4">
              <a:rPr lang="en-US" sz="1200" smtClean="0"/>
              <a:pPr marL="0" algn="r" defTabSz="914400" rtl="0" eaLnBrk="1" latinLnBrk="0" hangingPunct="1"/>
              <a:t>July 11, 2025</a:t>
            </a:fld>
            <a:endParaRPr lang="en-US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A27DF-1102-ECA5-19DB-945479BC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5" y="678883"/>
            <a:ext cx="10914529" cy="8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-Populated 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BA27DF-1102-ECA5-19DB-945479BC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5" y="678883"/>
            <a:ext cx="10914529" cy="88695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B3F447-5DE1-3AC4-874E-F4A2C74D05B7}"/>
              </a:ext>
            </a:extLst>
          </p:cNvPr>
          <p:cNvCxnSpPr>
            <a:cxnSpLocks/>
          </p:cNvCxnSpPr>
          <p:nvPr/>
        </p:nvCxnSpPr>
        <p:spPr>
          <a:xfrm flipH="1">
            <a:off x="11097639" y="5310786"/>
            <a:ext cx="4556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ECD526-401B-E571-9C60-F1D04004C54C}"/>
              </a:ext>
            </a:extLst>
          </p:cNvPr>
          <p:cNvSpPr txBox="1"/>
          <p:nvPr/>
        </p:nvSpPr>
        <p:spPr>
          <a:xfrm>
            <a:off x="7117982" y="3334039"/>
            <a:ext cx="4551830" cy="29546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12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triangleaquatics.org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12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tactitans.org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 Copyright </a:t>
            </a:r>
            <a:fld id="{FF59D04E-B1DA-6847-931F-235EDCFDC1B5}" type="datetimeyyyy">
              <a:rPr lang="en-US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lvl="0" algn="r">
                <a:lnSpc>
                  <a:spcPct val="150000"/>
                </a:lnSpc>
              </a:pPr>
              <a:t>2025</a:t>
            </a:fld>
            <a:r>
              <a:rPr lang="en-US"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pPr lvl="0"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Triangle Aquatic Center</a:t>
            </a:r>
          </a:p>
          <a:p>
            <a:pPr lvl="0"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TITANS Swimming</a:t>
            </a:r>
          </a:p>
          <a:p>
            <a:pPr lvl="0" algn="r"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r">
              <a:lnSpc>
                <a:spcPct val="100000"/>
              </a:lnSpc>
            </a:pPr>
            <a:r>
              <a:rPr lang="en-US" sz="2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Developing Swimmers</a:t>
            </a:r>
          </a:p>
          <a:p>
            <a:pPr lvl="0" algn="r">
              <a:lnSpc>
                <a:spcPct val="100000"/>
              </a:lnSpc>
            </a:pPr>
            <a:r>
              <a:rPr lang="en-US" sz="2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Lifelong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238EF-87C5-7A23-76DB-C0DE6A68D955}"/>
              </a:ext>
            </a:extLst>
          </p:cNvPr>
          <p:cNvSpPr txBox="1"/>
          <p:nvPr/>
        </p:nvSpPr>
        <p:spPr>
          <a:xfrm>
            <a:off x="522190" y="5385678"/>
            <a:ext cx="4551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xpressway Bk" panose="020B0504020200020204" pitchFamily="34" charset="0"/>
                <a:ea typeface="+mj-ea"/>
                <a:cs typeface="+mj-cs"/>
              </a:rPr>
              <a:t>Thank you</a:t>
            </a: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3" name="Picture 2" descr="A logo with a triangle and a triangle in a circle&#10;&#10;Description automatically generated">
            <a:extLst>
              <a:ext uri="{FF2B5EF4-FFF2-40B4-BE49-F238E27FC236}">
                <a16:creationId xmlns:a16="http://schemas.microsoft.com/office/drawing/2014/main" id="{22E220BC-D1D3-E6FD-1DBC-74DD1E66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99" y="2736218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E07-9C88-4EC5-8C27-4367C6B9530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79B8-E560-4D6E-8035-55A11821D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small dots&#10;&#10;Description automatically generated">
            <a:extLst>
              <a:ext uri="{FF2B5EF4-FFF2-40B4-BE49-F238E27FC236}">
                <a16:creationId xmlns:a16="http://schemas.microsoft.com/office/drawing/2014/main" id="{EBCB780F-6DF1-7584-D4FA-44B4B014BB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B0A0B47-4C57-4952-1B59-E98495120FD1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C88F4-2116-06C9-361E-7068B41C8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06" y="508527"/>
            <a:ext cx="3568700" cy="431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C9942-B84A-151E-C77F-0B61C38CD575}"/>
              </a:ext>
            </a:extLst>
          </p:cNvPr>
          <p:cNvCxnSpPr>
            <a:cxnSpLocks/>
          </p:cNvCxnSpPr>
          <p:nvPr/>
        </p:nvCxnSpPr>
        <p:spPr>
          <a:xfrm>
            <a:off x="9375509" y="508527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70392C1-4806-9285-ABEF-7058ED62E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684" y="2235200"/>
            <a:ext cx="10051677" cy="238760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Expressway Bk" panose="020B05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5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7A3FED3-4344-1894-CA9F-E718F9D4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0486"/>
            <a:ext cx="12192000" cy="4673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E1C4-A996-C23A-5FDB-223EA327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0" y="2371725"/>
            <a:ext cx="9099550" cy="343217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290513" indent="-290513">
              <a:tabLst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1688" indent="-344488">
              <a:buSzPct val="100000"/>
              <a:buFont typeface="System Font Regular"/>
              <a:buChar char="￮"/>
              <a:tabLst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57300" indent="-341313">
              <a:buFont typeface="System Font Regular"/>
              <a:buChar char="⁃"/>
              <a:tabLst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75FB1B-6BC7-37A2-E77D-41A4AC67E76C}"/>
              </a:ext>
            </a:extLst>
          </p:cNvPr>
          <p:cNvSpPr txBox="1">
            <a:spLocks/>
          </p:cNvSpPr>
          <p:nvPr/>
        </p:nvSpPr>
        <p:spPr>
          <a:xfrm>
            <a:off x="4273800" y="6321424"/>
            <a:ext cx="4008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/>
                </a:solidFill>
              </a:rPr>
              <a:t>DEVELOPING SWIMMERS FOR LIFELONG SUCCESS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9FE575E-73D1-3242-4506-52964924C3C8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b="1" smtClean="0">
                <a:solidFill>
                  <a:schemeClr val="tx1"/>
                </a:solidFill>
              </a:rPr>
              <a:t>‹#›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A84BFA82-ED78-3AC2-E095-2238EDB1F457}"/>
              </a:ext>
            </a:extLst>
          </p:cNvPr>
          <p:cNvSpPr txBox="1">
            <a:spLocks/>
          </p:cNvSpPr>
          <p:nvPr/>
        </p:nvSpPr>
        <p:spPr>
          <a:xfrm>
            <a:off x="524432" y="6327230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</a:rPr>
              <a:t>TRIANGLEAQUATICS.ORG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D91BB-4D14-664B-7B4B-91C2061E6BA5}"/>
              </a:ext>
            </a:extLst>
          </p:cNvPr>
          <p:cNvCxnSpPr>
            <a:cxnSpLocks/>
          </p:cNvCxnSpPr>
          <p:nvPr/>
        </p:nvCxnSpPr>
        <p:spPr>
          <a:xfrm>
            <a:off x="0" y="1104364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4E6E72F-009C-931C-A2D8-4EF2EDA27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30" y="384185"/>
            <a:ext cx="3568700" cy="4318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A2EC65-CCA9-7358-CDBD-05CEF98859E4}"/>
              </a:ext>
            </a:extLst>
          </p:cNvPr>
          <p:cNvCxnSpPr>
            <a:cxnSpLocks/>
          </p:cNvCxnSpPr>
          <p:nvPr/>
        </p:nvCxnSpPr>
        <p:spPr>
          <a:xfrm>
            <a:off x="9323853" y="384185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797D8BD-F9E3-3A68-CDA3-2CB99B4F58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46225" y="1404350"/>
            <a:ext cx="909955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AB5A0-F3A8-D653-9A03-B69E0A9A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7509895" cy="954083"/>
          </a:xfrm>
        </p:spPr>
        <p:txBody>
          <a:bodyPr wrap="square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54AC815-6D75-46BD-2E95-B1A90FAD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62" y="3126440"/>
            <a:ext cx="297076" cy="1471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FC0574-4638-5E47-75B0-8A917955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71" y="1389153"/>
            <a:ext cx="4711700" cy="4711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DBC2-DD68-F2D0-4D64-A1F2613FE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5" y="1592353"/>
            <a:ext cx="427434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5E7C6-0EF1-4E56-B1DC-EC094118A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945" y="2619465"/>
            <a:ext cx="4274344" cy="3310685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290513" lvl="1" indent="-290513">
              <a:tabLst/>
            </a:pPr>
            <a:r>
              <a:rPr lang="en-US"/>
              <a:t>Second level</a:t>
            </a:r>
          </a:p>
          <a:p>
            <a:pPr marL="290513" lvl="2" indent="-290513">
              <a:tabLst/>
            </a:pPr>
            <a:r>
              <a:rPr lang="en-US"/>
              <a:t>Third level</a:t>
            </a:r>
          </a:p>
          <a:p>
            <a:pPr marL="290513" lvl="3" indent="-290513">
              <a:tabLst/>
            </a:pPr>
            <a:r>
              <a:rPr lang="en-US"/>
              <a:t>Fourth level</a:t>
            </a:r>
          </a:p>
          <a:p>
            <a:pPr marL="290513" lvl="4" indent="-290513">
              <a:tabLst/>
            </a:pPr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C1BBE7-6831-BE90-00AB-34D50014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37" y="1389153"/>
            <a:ext cx="4711700" cy="471170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4BBFD1F-ADEF-20A9-B11C-54BC9422A35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994711" y="1592353"/>
            <a:ext cx="427434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853FDE-4DD3-127E-CFEF-DB09876061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94711" y="2636836"/>
            <a:ext cx="4274344" cy="329331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290513" lvl="1" indent="-290513">
              <a:tabLst/>
            </a:pPr>
            <a:r>
              <a:rPr lang="en-US"/>
              <a:t>Second level</a:t>
            </a:r>
          </a:p>
          <a:p>
            <a:pPr marL="290513" lvl="2" indent="-290513">
              <a:tabLst/>
            </a:pPr>
            <a:r>
              <a:rPr lang="en-US"/>
              <a:t>Third level</a:t>
            </a:r>
          </a:p>
          <a:p>
            <a:pPr marL="290513" lvl="3" indent="-290513">
              <a:tabLst/>
            </a:pPr>
            <a:r>
              <a:rPr lang="en-US"/>
              <a:t>Fourth level</a:t>
            </a:r>
          </a:p>
          <a:p>
            <a:pPr marL="290513" lvl="4" indent="-290513">
              <a:tabLst/>
            </a:pPr>
            <a:r>
              <a:rPr lang="en-US"/>
              <a:t>Fifth level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449745-DBE9-904F-D384-40392390BB26}"/>
              </a:ext>
            </a:extLst>
          </p:cNvPr>
          <p:cNvSpPr txBox="1">
            <a:spLocks/>
          </p:cNvSpPr>
          <p:nvPr/>
        </p:nvSpPr>
        <p:spPr>
          <a:xfrm>
            <a:off x="4273800" y="6321424"/>
            <a:ext cx="4008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/>
                </a:solidFill>
              </a:rPr>
              <a:t>DEVELOPING SWIMMERS FOR LIFELONG SUCCESS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FB85EDC8-F74B-5024-AA58-2ABAC09471E0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b="1" smtClean="0">
                <a:solidFill>
                  <a:schemeClr val="tx1"/>
                </a:solidFill>
              </a:rPr>
              <a:t>‹#›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BEEA887D-2964-3A57-5BA1-AC83C994F8AB}"/>
              </a:ext>
            </a:extLst>
          </p:cNvPr>
          <p:cNvSpPr txBox="1">
            <a:spLocks/>
          </p:cNvSpPr>
          <p:nvPr/>
        </p:nvSpPr>
        <p:spPr>
          <a:xfrm>
            <a:off x="524432" y="6327230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</a:rPr>
              <a:t>TRIANGLEAQUATICS.ORG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48F68-D3E0-B265-E304-35BD3C812CD7}"/>
              </a:ext>
            </a:extLst>
          </p:cNvPr>
          <p:cNvCxnSpPr>
            <a:cxnSpLocks/>
          </p:cNvCxnSpPr>
          <p:nvPr/>
        </p:nvCxnSpPr>
        <p:spPr>
          <a:xfrm>
            <a:off x="0" y="1104364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A22B23-EBDE-56B6-4B92-4E29904D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30" y="384185"/>
            <a:ext cx="3568700" cy="431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AB54CD-455A-35A2-6F04-85E55F9262F6}"/>
              </a:ext>
            </a:extLst>
          </p:cNvPr>
          <p:cNvCxnSpPr>
            <a:cxnSpLocks/>
          </p:cNvCxnSpPr>
          <p:nvPr/>
        </p:nvCxnSpPr>
        <p:spPr>
          <a:xfrm>
            <a:off x="9323853" y="384185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9F90C016-FADB-5A01-FFD5-6F1AE786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7509895" cy="954083"/>
          </a:xfrm>
        </p:spPr>
        <p:txBody>
          <a:bodyPr wrap="square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7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2FC0574-4638-5E47-75B0-8A917955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1" y="1389153"/>
            <a:ext cx="4711700" cy="4711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DBC2-DD68-F2D0-4D64-A1F2613FE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5" y="1592353"/>
            <a:ext cx="427434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5E7C6-0EF1-4E56-B1DC-EC094118A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945" y="2619465"/>
            <a:ext cx="4274344" cy="3310685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290513" lvl="1" indent="-290513">
              <a:tabLst/>
            </a:pPr>
            <a:r>
              <a:rPr lang="en-US"/>
              <a:t>Second level</a:t>
            </a:r>
          </a:p>
          <a:p>
            <a:pPr marL="290513" lvl="2" indent="-290513">
              <a:tabLst/>
            </a:pPr>
            <a:r>
              <a:rPr lang="en-US"/>
              <a:t>Third level</a:t>
            </a:r>
          </a:p>
          <a:p>
            <a:pPr marL="290513" lvl="3" indent="-290513">
              <a:tabLst/>
            </a:pPr>
            <a:r>
              <a:rPr lang="en-US"/>
              <a:t>Fourth level</a:t>
            </a:r>
          </a:p>
          <a:p>
            <a:pPr marL="290513" lvl="4" indent="-290513">
              <a:tabLst/>
            </a:pPr>
            <a:r>
              <a:rPr lang="en-US"/>
              <a:t>Fifth level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449745-DBE9-904F-D384-40392390BB26}"/>
              </a:ext>
            </a:extLst>
          </p:cNvPr>
          <p:cNvSpPr txBox="1">
            <a:spLocks/>
          </p:cNvSpPr>
          <p:nvPr/>
        </p:nvSpPr>
        <p:spPr>
          <a:xfrm>
            <a:off x="4273800" y="6321424"/>
            <a:ext cx="4008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/>
                </a:solidFill>
              </a:rPr>
              <a:t>DEVELOPING SWIMMERS FOR LIFELONG SUCCESS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FB85EDC8-F74B-5024-AA58-2ABAC09471E0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b="1" smtClean="0">
                <a:solidFill>
                  <a:schemeClr val="tx1"/>
                </a:solidFill>
              </a:rPr>
              <a:t>‹#›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BEEA887D-2964-3A57-5BA1-AC83C994F8AB}"/>
              </a:ext>
            </a:extLst>
          </p:cNvPr>
          <p:cNvSpPr txBox="1">
            <a:spLocks/>
          </p:cNvSpPr>
          <p:nvPr/>
        </p:nvSpPr>
        <p:spPr>
          <a:xfrm>
            <a:off x="524432" y="6327230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</a:rPr>
              <a:t>TRIANGLEAQUATICS.ORG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48F68-D3E0-B265-E304-35BD3C812CD7}"/>
              </a:ext>
            </a:extLst>
          </p:cNvPr>
          <p:cNvCxnSpPr>
            <a:cxnSpLocks/>
          </p:cNvCxnSpPr>
          <p:nvPr/>
        </p:nvCxnSpPr>
        <p:spPr>
          <a:xfrm>
            <a:off x="0" y="1104364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A22B23-EBDE-56B6-4B92-4E29904D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30" y="384185"/>
            <a:ext cx="3568700" cy="431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AB54CD-455A-35A2-6F04-85E55F9262F6}"/>
              </a:ext>
            </a:extLst>
          </p:cNvPr>
          <p:cNvCxnSpPr>
            <a:cxnSpLocks/>
          </p:cNvCxnSpPr>
          <p:nvPr/>
        </p:nvCxnSpPr>
        <p:spPr>
          <a:xfrm>
            <a:off x="9323853" y="384185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9F90C016-FADB-5A01-FFD5-6F1AE786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7509895" cy="954083"/>
          </a:xfrm>
        </p:spPr>
        <p:txBody>
          <a:bodyPr wrap="square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B64F51-817F-7BD4-DD0B-6066B3D001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592263"/>
            <a:ext cx="5300663" cy="43386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 or media</a:t>
            </a:r>
          </a:p>
        </p:txBody>
      </p:sp>
    </p:spTree>
    <p:extLst>
      <p:ext uri="{BB962C8B-B14F-4D97-AF65-F5344CB8AC3E}">
        <p14:creationId xmlns:p14="http://schemas.microsoft.com/office/powerpoint/2010/main" val="3546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0BDF3DC-89C6-3CB9-451C-DDE96CFD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701"/>
            <a:ext cx="12192000" cy="12572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DBC2-DD68-F2D0-4D64-A1F2613FE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592353"/>
            <a:ext cx="3197785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5E7C6-0EF1-4E56-B1DC-EC094118A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50" y="2571750"/>
            <a:ext cx="3197785" cy="28575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sz="2000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290513" lvl="1" indent="-290513">
              <a:tabLst/>
            </a:pPr>
            <a:r>
              <a:rPr lang="en-US"/>
              <a:t>Second level</a:t>
            </a:r>
          </a:p>
          <a:p>
            <a:pPr marL="290513" lvl="2" indent="-290513">
              <a:tabLst/>
            </a:pPr>
            <a:r>
              <a:rPr lang="en-US"/>
              <a:t>Third level</a:t>
            </a:r>
          </a:p>
          <a:p>
            <a:pPr marL="290513" lvl="3" indent="-290513">
              <a:tabLst/>
            </a:pPr>
            <a:r>
              <a:rPr lang="en-US"/>
              <a:t>Fourth level</a:t>
            </a:r>
          </a:p>
          <a:p>
            <a:pPr marL="290513" lvl="4" indent="-290513">
              <a:tabLst/>
            </a:pPr>
            <a:r>
              <a:rPr lang="en-US"/>
              <a:t>Fifth level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449745-DBE9-904F-D384-40392390BB26}"/>
              </a:ext>
            </a:extLst>
          </p:cNvPr>
          <p:cNvSpPr txBox="1">
            <a:spLocks/>
          </p:cNvSpPr>
          <p:nvPr/>
        </p:nvSpPr>
        <p:spPr>
          <a:xfrm>
            <a:off x="4273800" y="6321424"/>
            <a:ext cx="4008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/>
                </a:solidFill>
              </a:rPr>
              <a:t>DEVELOPING SWIMMERS FOR LIFELONG SUCCESS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FB85EDC8-F74B-5024-AA58-2ABAC09471E0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b="1" smtClean="0">
                <a:solidFill>
                  <a:schemeClr val="tx1"/>
                </a:solidFill>
              </a:rPr>
              <a:t>‹#›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47860E-F700-B418-9108-D5028C0D84C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00303" y="1592353"/>
            <a:ext cx="3197785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90B5F0B-1061-9F1F-ADD1-251892689B5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00303" y="2571750"/>
            <a:ext cx="3197785" cy="28575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sz="2000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290513" lvl="1" indent="-290513">
              <a:tabLst/>
            </a:pPr>
            <a:r>
              <a:rPr lang="en-US"/>
              <a:t>Second level</a:t>
            </a:r>
          </a:p>
          <a:p>
            <a:pPr marL="290513" lvl="2" indent="-290513">
              <a:tabLst/>
            </a:pPr>
            <a:r>
              <a:rPr lang="en-US"/>
              <a:t>Third level</a:t>
            </a:r>
          </a:p>
          <a:p>
            <a:pPr marL="290513" lvl="3" indent="-290513">
              <a:tabLst/>
            </a:pPr>
            <a:r>
              <a:rPr lang="en-US"/>
              <a:t>Fourth level</a:t>
            </a:r>
          </a:p>
          <a:p>
            <a:pPr marL="290513" lvl="4" indent="-290513">
              <a:tabLst/>
            </a:pPr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B09D21-0761-46BF-DC10-1EABA6E3C37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20826" y="1592353"/>
            <a:ext cx="3197785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D4D1A8-023B-04C4-794E-1567660EB67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20826" y="2571750"/>
            <a:ext cx="3197785" cy="28575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sz="2000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290513" lvl="1" indent="-290513">
              <a:tabLst/>
            </a:pPr>
            <a:r>
              <a:rPr lang="en-US"/>
              <a:t>Second level</a:t>
            </a:r>
          </a:p>
          <a:p>
            <a:pPr marL="290513" lvl="2" indent="-290513">
              <a:tabLst/>
            </a:pPr>
            <a:r>
              <a:rPr lang="en-US"/>
              <a:t>Third level</a:t>
            </a:r>
          </a:p>
          <a:p>
            <a:pPr marL="290513" lvl="3" indent="-290513">
              <a:tabLst/>
            </a:pPr>
            <a:r>
              <a:rPr lang="en-US"/>
              <a:t>Fourth level</a:t>
            </a:r>
          </a:p>
          <a:p>
            <a:pPr marL="290513" lvl="4" indent="-290513">
              <a:tabLst/>
            </a:pPr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21C10-1ACD-6516-18C3-CB51A468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59" y="1935436"/>
            <a:ext cx="50800" cy="299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BA6621-C5AD-5F9C-E2FA-E8E8290BD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83" y="1935436"/>
            <a:ext cx="50800" cy="29972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1D5FBB4-521B-E557-09D2-748D108EA372}"/>
              </a:ext>
            </a:extLst>
          </p:cNvPr>
          <p:cNvSpPr txBox="1">
            <a:spLocks/>
          </p:cNvSpPr>
          <p:nvPr/>
        </p:nvSpPr>
        <p:spPr>
          <a:xfrm>
            <a:off x="524432" y="6327230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</a:rPr>
              <a:t>TRIANGLEAQUATICS.ORG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9C2AB1-3CB7-2C2F-0D2C-169FB9C8B35B}"/>
              </a:ext>
            </a:extLst>
          </p:cNvPr>
          <p:cNvCxnSpPr>
            <a:cxnSpLocks/>
          </p:cNvCxnSpPr>
          <p:nvPr/>
        </p:nvCxnSpPr>
        <p:spPr>
          <a:xfrm>
            <a:off x="0" y="1104364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B49B01E-540B-E37D-4D76-4A2A05A27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30" y="384185"/>
            <a:ext cx="3568700" cy="4318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14F56C-B039-9F3B-C82C-6EAC5505D751}"/>
              </a:ext>
            </a:extLst>
          </p:cNvPr>
          <p:cNvCxnSpPr>
            <a:cxnSpLocks/>
          </p:cNvCxnSpPr>
          <p:nvPr/>
        </p:nvCxnSpPr>
        <p:spPr>
          <a:xfrm>
            <a:off x="9323853" y="384185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50395956-4AC7-D71B-DD4B-630B45D3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7509895" cy="954083"/>
          </a:xfrm>
        </p:spPr>
        <p:txBody>
          <a:bodyPr wrap="square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0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6F86D-CEE3-E778-C9FE-732D6737DADD}"/>
              </a:ext>
            </a:extLst>
          </p:cNvPr>
          <p:cNvSpPr/>
          <p:nvPr/>
        </p:nvSpPr>
        <p:spPr>
          <a:xfrm>
            <a:off x="-1" y="0"/>
            <a:ext cx="348995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27600" dist="38100" algn="l" rotWithShape="0">
              <a:prstClr val="black">
                <a:alpha val="15121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FB85EDC8-F74B-5024-AA58-2ABAC09471E0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b="1" smtClean="0">
                <a:solidFill>
                  <a:schemeClr val="tx1"/>
                </a:solidFill>
              </a:rPr>
              <a:t>‹#›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CB483C-A4E1-44CD-B520-AAFD019CD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07060" y="1250576"/>
            <a:ext cx="7891216" cy="49292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485D8F-4EAC-D7D8-5A38-1EECA81B1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53" y="3290889"/>
            <a:ext cx="278092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Expressway Bk" panose="020B0504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354E-8805-56A5-9B8E-8A8D21F87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780" y="4311651"/>
            <a:ext cx="2781300" cy="18681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caption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7B83C-3F76-E863-97DC-E550EFA13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0" y="384185"/>
            <a:ext cx="3568700" cy="431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7835EA-287F-61FA-7BC5-5A6FD5E9759E}"/>
              </a:ext>
            </a:extLst>
          </p:cNvPr>
          <p:cNvCxnSpPr>
            <a:cxnSpLocks/>
          </p:cNvCxnSpPr>
          <p:nvPr/>
        </p:nvCxnSpPr>
        <p:spPr>
          <a:xfrm>
            <a:off x="9323853" y="384185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EEE49DA-B2E5-0086-75D5-411771C0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26" y="2090420"/>
            <a:ext cx="76200" cy="408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A2A2F-7F9D-7A2B-6FFC-632170CCA1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10800000">
            <a:off x="-1" y="300485"/>
            <a:ext cx="1585914" cy="7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B3D24C5-B1D0-F1AF-F5B7-099C0650E697}"/>
              </a:ext>
            </a:extLst>
          </p:cNvPr>
          <p:cNvSpPr txBox="1">
            <a:spLocks/>
          </p:cNvSpPr>
          <p:nvPr/>
        </p:nvSpPr>
        <p:spPr>
          <a:xfrm>
            <a:off x="11168332" y="6321424"/>
            <a:ext cx="49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5930E-A526-FD4D-8222-9547944D71A5}" type="slidenum">
              <a:rPr lang="en-US" sz="1200" b="1" smtClean="0">
                <a:solidFill>
                  <a:schemeClr val="tx1"/>
                </a:solidFill>
              </a:rPr>
              <a:t>‹#›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F20996-F407-A861-578C-7A372A4493FB}"/>
              </a:ext>
            </a:extLst>
          </p:cNvPr>
          <p:cNvSpPr txBox="1">
            <a:spLocks/>
          </p:cNvSpPr>
          <p:nvPr/>
        </p:nvSpPr>
        <p:spPr>
          <a:xfrm>
            <a:off x="524432" y="6327230"/>
            <a:ext cx="2337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</a:rPr>
              <a:t>TRIANGLEAQUATICS.ORG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30809-D31B-D35A-5DF8-32AF616A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0" y="384185"/>
            <a:ext cx="3568700" cy="431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32A356-4B60-8644-2F21-A23C32DFF87C}"/>
              </a:ext>
            </a:extLst>
          </p:cNvPr>
          <p:cNvCxnSpPr>
            <a:cxnSpLocks/>
          </p:cNvCxnSpPr>
          <p:nvPr/>
        </p:nvCxnSpPr>
        <p:spPr>
          <a:xfrm>
            <a:off x="9323853" y="384185"/>
            <a:ext cx="0" cy="3906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B74DCE67-0B31-6AD6-3676-F9CFBBEE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7509895" cy="954083"/>
          </a:xfrm>
        </p:spPr>
        <p:txBody>
          <a:bodyPr wrap="square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7633D8D-FC84-2446-3BA1-7E98E91FB358}"/>
              </a:ext>
            </a:extLst>
          </p:cNvPr>
          <p:cNvSpPr txBox="1">
            <a:spLocks/>
          </p:cNvSpPr>
          <p:nvPr/>
        </p:nvSpPr>
        <p:spPr>
          <a:xfrm>
            <a:off x="4273800" y="6321424"/>
            <a:ext cx="4008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/>
                </a:solidFill>
              </a:rPr>
              <a:t>DEVELOPING SWIMMERS FOR LIFELONG SUCCESS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8BF41F-1A8E-3A30-0C3C-3C4902B72347}"/>
              </a:ext>
            </a:extLst>
          </p:cNvPr>
          <p:cNvCxnSpPr>
            <a:cxnSpLocks/>
          </p:cNvCxnSpPr>
          <p:nvPr/>
        </p:nvCxnSpPr>
        <p:spPr>
          <a:xfrm>
            <a:off x="0" y="1104364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2373-E2F6-F6FF-6AE8-2B42B7EF4B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400" y="3625218"/>
            <a:ext cx="4688440" cy="275011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Expressway Bk" panose="020B0504020200020204" pitchFamily="34" charset="0"/>
              </a:defRPr>
            </a:lvl1pPr>
          </a:lstStyle>
          <a:p>
            <a:r>
              <a:rPr lang="en-US"/>
              <a:t>Closing message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A27DF-1102-ECA5-19DB-945479BC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5" y="678883"/>
            <a:ext cx="10914529" cy="88695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B18A66-CB4C-C9AF-39E9-F1B5BFC1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6905" y="4253379"/>
            <a:ext cx="4148729" cy="2010802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Information /Copyright Section</a:t>
            </a:r>
          </a:p>
        </p:txBody>
      </p:sp>
      <p:pic>
        <p:nvPicPr>
          <p:cNvPr id="3" name="Picture 2" descr="A logo with a triangle and a triangle in a circle&#10;&#10;Description automatically generated">
            <a:extLst>
              <a:ext uri="{FF2B5EF4-FFF2-40B4-BE49-F238E27FC236}">
                <a16:creationId xmlns:a16="http://schemas.microsoft.com/office/drawing/2014/main" id="{A6040958-7DBC-1A1F-48EA-5D9C528A3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99" y="2736218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24F3-9023-E415-3BDC-A39DA120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2150" y="6329453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F56579B8-E560-4D6E-8035-55A11821D7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B3F57E0-76FB-A77A-E60F-9AA07E2F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4B2C54-2E8A-A4D9-D405-D440F96C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90513" lvl="0" indent="-290513">
              <a:tabLst/>
            </a:pPr>
            <a:r>
              <a:rPr lang="en-US"/>
              <a:t>Click to edit Master text styles</a:t>
            </a:r>
          </a:p>
          <a:p>
            <a:pPr marL="801688" lvl="1" indent="-344488">
              <a:buSzPct val="100000"/>
              <a:buFont typeface="System Font Regular"/>
              <a:buChar char="￮"/>
              <a:tabLst/>
            </a:pPr>
            <a:r>
              <a:rPr lang="en-US"/>
              <a:t>Second level</a:t>
            </a:r>
          </a:p>
          <a:p>
            <a:pPr marL="1257300" lvl="2" indent="-341313">
              <a:buFont typeface="System Font Regular"/>
              <a:buChar char="⁃"/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27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xpressway Bk" panose="020B0504020200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slide" Target="slide21.xml"/><Relationship Id="rId5" Type="http://schemas.openxmlformats.org/officeDocument/2006/relationships/slide" Target="slide13.xml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slide" Target="slide2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18" Type="http://schemas.openxmlformats.org/officeDocument/2006/relationships/slide" Target="slide19.xml"/><Relationship Id="rId26" Type="http://schemas.openxmlformats.org/officeDocument/2006/relationships/slide" Target="slide3.xml"/><Relationship Id="rId3" Type="http://schemas.openxmlformats.org/officeDocument/2006/relationships/image" Target="../media/image23.png"/><Relationship Id="rId21" Type="http://schemas.openxmlformats.org/officeDocument/2006/relationships/slide" Target="slide22.xml"/><Relationship Id="rId7" Type="http://schemas.openxmlformats.org/officeDocument/2006/relationships/image" Target="../media/image30.png"/><Relationship Id="rId12" Type="http://schemas.openxmlformats.org/officeDocument/2006/relationships/image" Target="../media/image40.png"/><Relationship Id="rId17" Type="http://schemas.openxmlformats.org/officeDocument/2006/relationships/slide" Target="slide18.xml"/><Relationship Id="rId25" Type="http://schemas.openxmlformats.org/officeDocument/2006/relationships/slide" Target="slide37.xml"/><Relationship Id="rId2" Type="http://schemas.openxmlformats.org/officeDocument/2006/relationships/notesSlide" Target="../notesSlides/notesSlide6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24" Type="http://schemas.openxmlformats.org/officeDocument/2006/relationships/slide" Target="slide25.xml"/><Relationship Id="rId5" Type="http://schemas.openxmlformats.org/officeDocument/2006/relationships/image" Target="../media/image25.png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image" Target="../media/image36.png"/><Relationship Id="rId19" Type="http://schemas.openxmlformats.org/officeDocument/2006/relationships/slide" Target="slide20.xml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slide" Target="slide16.xml"/><Relationship Id="rId1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slide" Target="slide28.xml"/><Relationship Id="rId5" Type="http://schemas.openxmlformats.org/officeDocument/2006/relationships/slide" Target="slide18.xml"/><Relationship Id="rId1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slide" Target="slide12.xml"/><Relationship Id="rId5" Type="http://schemas.openxmlformats.org/officeDocument/2006/relationships/slide" Target="slide19.xml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.png"/><Relationship Id="rId3" Type="http://schemas.openxmlformats.org/officeDocument/2006/relationships/slide" Target="slide20.xml"/><Relationship Id="rId7" Type="http://schemas.openxmlformats.org/officeDocument/2006/relationships/image" Target="../media/image27.png"/><Relationship Id="rId12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7.xm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5" Type="http://schemas.openxmlformats.org/officeDocument/2006/relationships/slide" Target="slide3.xml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slide" Target="slide19.xml"/><Relationship Id="rId14" Type="http://schemas.openxmlformats.org/officeDocument/2006/relationships/slide" Target="slide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png"/><Relationship Id="rId3" Type="http://schemas.openxmlformats.org/officeDocument/2006/relationships/slide" Target="slide20.xml"/><Relationship Id="rId7" Type="http://schemas.openxmlformats.org/officeDocument/2006/relationships/image" Target="../media/image35.png"/><Relationship Id="rId12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1.xml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5" Type="http://schemas.openxmlformats.org/officeDocument/2006/relationships/slide" Target="slide3.xml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slide" Target="slide22.xml"/><Relationship Id="rId1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slide" Target="slide21.xml"/><Relationship Id="rId7" Type="http://schemas.openxmlformats.org/officeDocument/2006/relationships/image" Target="../media/image36.png"/><Relationship Id="rId12" Type="http://schemas.openxmlformats.org/officeDocument/2006/relationships/slide" Target="slide2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2.xml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slide" Target="slide3.xml"/><Relationship Id="rId10" Type="http://schemas.openxmlformats.org/officeDocument/2006/relationships/image" Target="../media/image29.png"/><Relationship Id="rId4" Type="http://schemas.openxmlformats.org/officeDocument/2006/relationships/image" Target="../media/image35.png"/><Relationship Id="rId9" Type="http://schemas.openxmlformats.org/officeDocument/2006/relationships/slide" Target="slide12.xml"/><Relationship Id="rId14" Type="http://schemas.openxmlformats.org/officeDocument/2006/relationships/slide" Target="slide3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34.png"/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image" Target="../media/image40.png"/><Relationship Id="rId12" Type="http://schemas.openxmlformats.org/officeDocument/2006/relationships/image" Target="../media/image40.png"/><Relationship Id="rId17" Type="http://schemas.openxmlformats.org/officeDocument/2006/relationships/slide" Target="slide13.xml"/><Relationship Id="rId2" Type="http://schemas.openxmlformats.org/officeDocument/2006/relationships/slide" Target="slide3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5" Type="http://schemas.openxmlformats.org/officeDocument/2006/relationships/image" Target="../media/image37.png"/><Relationship Id="rId19" Type="http://schemas.openxmlformats.org/officeDocument/2006/relationships/image" Target="../media/image39.png"/><Relationship Id="rId4" Type="http://schemas.openxmlformats.org/officeDocument/2006/relationships/image" Target="../media/image36.png"/><Relationship Id="rId14" Type="http://schemas.openxmlformats.org/officeDocument/2006/relationships/slide" Target="slide31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41.png"/><Relationship Id="rId18" Type="http://schemas.openxmlformats.org/officeDocument/2006/relationships/image" Target="../media/image34.png"/><Relationship Id="rId3" Type="http://schemas.openxmlformats.org/officeDocument/2006/relationships/slide" Target="slide3.xml"/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17" Type="http://schemas.openxmlformats.org/officeDocument/2006/relationships/slide" Target="slide13.xml"/><Relationship Id="rId2" Type="http://schemas.openxmlformats.org/officeDocument/2006/relationships/slide" Target="slide3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slide" Target="slide24.xml"/><Relationship Id="rId5" Type="http://schemas.openxmlformats.org/officeDocument/2006/relationships/slide" Target="slide31.xml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slide" Target="slide24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slide" Target="slide25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slide" Target="slide33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28.xml"/><Relationship Id="rId18" Type="http://schemas.openxmlformats.org/officeDocument/2006/relationships/slide" Target="slide33.xml"/><Relationship Id="rId3" Type="http://schemas.openxmlformats.org/officeDocument/2006/relationships/image" Target="../media/image28.png"/><Relationship Id="rId21" Type="http://schemas.openxmlformats.org/officeDocument/2006/relationships/slide" Target="slide36.xml"/><Relationship Id="rId7" Type="http://schemas.openxmlformats.org/officeDocument/2006/relationships/image" Target="../media/image38.png"/><Relationship Id="rId12" Type="http://schemas.openxmlformats.org/officeDocument/2006/relationships/slide" Target="slide27.xml"/><Relationship Id="rId17" Type="http://schemas.openxmlformats.org/officeDocument/2006/relationships/slide" Target="slide32.xml"/><Relationship Id="rId2" Type="http://schemas.openxmlformats.org/officeDocument/2006/relationships/image" Target="../media/image27.png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slide" Target="slide30.xml"/><Relationship Id="rId23" Type="http://schemas.openxmlformats.org/officeDocument/2006/relationships/slide" Target="slide3.xml"/><Relationship Id="rId10" Type="http://schemas.openxmlformats.org/officeDocument/2006/relationships/image" Target="../media/image44.png"/><Relationship Id="rId19" Type="http://schemas.openxmlformats.org/officeDocument/2006/relationships/slide" Target="slide34.xml"/><Relationship Id="rId4" Type="http://schemas.openxmlformats.org/officeDocument/2006/relationships/image" Target="../media/image32.png"/><Relationship Id="rId9" Type="http://schemas.openxmlformats.org/officeDocument/2006/relationships/image" Target="../media/image43.png"/><Relationship Id="rId14" Type="http://schemas.openxmlformats.org/officeDocument/2006/relationships/slide" Target="slide29.xml"/><Relationship Id="rId22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3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slide" Target="slide29.xml"/><Relationship Id="rId5" Type="http://schemas.openxmlformats.org/officeDocument/2006/relationships/slide" Target="slide20.xm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.xml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slide" Target="slide20.xml"/><Relationship Id="rId5" Type="http://schemas.openxmlformats.org/officeDocument/2006/relationships/slide" Target="slide29.xml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slide" Target="slide31.xml"/><Relationship Id="rId5" Type="http://schemas.openxmlformats.org/officeDocument/2006/relationships/slide" Target="slide22.xml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18" Type="http://schemas.openxmlformats.org/officeDocument/2006/relationships/slide" Target="slide6.xml"/><Relationship Id="rId3" Type="http://schemas.openxmlformats.org/officeDocument/2006/relationships/slide" Target="slide8.xml"/><Relationship Id="rId21" Type="http://schemas.openxmlformats.org/officeDocument/2006/relationships/slide" Target="slide7.xml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1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16.png"/><Relationship Id="rId24" Type="http://schemas.openxmlformats.org/officeDocument/2006/relationships/slide" Target="slide2.xml"/><Relationship Id="rId5" Type="http://schemas.openxmlformats.org/officeDocument/2006/relationships/image" Target="../media/image14.png"/><Relationship Id="rId15" Type="http://schemas.openxmlformats.org/officeDocument/2006/relationships/slide" Target="slide5.xml"/><Relationship Id="rId23" Type="http://schemas.openxmlformats.org/officeDocument/2006/relationships/slide" Target="slide37.xml"/><Relationship Id="rId10" Type="http://schemas.openxmlformats.org/officeDocument/2006/relationships/image" Target="../media/image15.png"/><Relationship Id="rId19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slide" Target="slide26.xml"/><Relationship Id="rId14" Type="http://schemas.openxmlformats.org/officeDocument/2006/relationships/image" Target="../media/image17.pn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slide" Target="slide32.xml"/><Relationship Id="rId5" Type="http://schemas.openxmlformats.org/officeDocument/2006/relationships/slide" Target="slide22.xml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38.png"/><Relationship Id="rId3" Type="http://schemas.openxmlformats.org/officeDocument/2006/relationships/slide" Target="slide3.xml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slide" Target="slide25.xml"/><Relationship Id="rId5" Type="http://schemas.openxmlformats.org/officeDocument/2006/relationships/slide" Target="slide33.xml"/><Relationship Id="rId1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42.png"/><Relationship Id="rId9" Type="http://schemas.openxmlformats.org/officeDocument/2006/relationships/image" Target="../media/image40.png"/><Relationship Id="rId1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45.png"/><Relationship Id="rId18" Type="http://schemas.openxmlformats.org/officeDocument/2006/relationships/image" Target="../media/image41.png"/><Relationship Id="rId3" Type="http://schemas.openxmlformats.org/officeDocument/2006/relationships/slide" Target="slide3.xml"/><Relationship Id="rId12" Type="http://schemas.openxmlformats.org/officeDocument/2006/relationships/image" Target="../media/image44.png"/><Relationship Id="rId17" Type="http://schemas.openxmlformats.org/officeDocument/2006/relationships/slide" Target="slide25.xml"/><Relationship Id="rId2" Type="http://schemas.openxmlformats.org/officeDocument/2006/relationships/slide" Target="slide3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11" Type="http://schemas.openxmlformats.org/officeDocument/2006/relationships/slide" Target="slide35.xml"/><Relationship Id="rId6" Type="http://schemas.openxmlformats.org/officeDocument/2006/relationships/image" Target="../media/image42.png"/><Relationship Id="rId15" Type="http://schemas.openxmlformats.org/officeDocument/2006/relationships/image" Target="../media/image45.png"/><Relationship Id="rId5" Type="http://schemas.openxmlformats.org/officeDocument/2006/relationships/slide" Target="slide33.xml"/><Relationship Id="rId10" Type="http://schemas.openxmlformats.org/officeDocument/2006/relationships/image" Target="../media/image44.png"/><Relationship Id="rId19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3.png"/><Relationship Id="rId14" Type="http://schemas.openxmlformats.org/officeDocument/2006/relationships/slide" Target="slide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slide" Target="slide3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slide" Target="slide35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slide" Target="slide36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8.png"/><Relationship Id="rId26" Type="http://schemas.openxmlformats.org/officeDocument/2006/relationships/slide" Target="slide30.xml"/><Relationship Id="rId39" Type="http://schemas.openxmlformats.org/officeDocument/2006/relationships/image" Target="../media/image35.png"/><Relationship Id="rId21" Type="http://schemas.openxmlformats.org/officeDocument/2006/relationships/image" Target="../media/image44.png"/><Relationship Id="rId34" Type="http://schemas.openxmlformats.org/officeDocument/2006/relationships/image" Target="../media/image24.png"/><Relationship Id="rId42" Type="http://schemas.openxmlformats.org/officeDocument/2006/relationships/image" Target="../media/image40.png"/><Relationship Id="rId47" Type="http://schemas.openxmlformats.org/officeDocument/2006/relationships/slide" Target="slide18.xml"/><Relationship Id="rId50" Type="http://schemas.openxmlformats.org/officeDocument/2006/relationships/slide" Target="slide21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9" Type="http://schemas.openxmlformats.org/officeDocument/2006/relationships/slide" Target="slide33.xml"/><Relationship Id="rId11" Type="http://schemas.openxmlformats.org/officeDocument/2006/relationships/slide" Target="slide12.xml"/><Relationship Id="rId24" Type="http://schemas.openxmlformats.org/officeDocument/2006/relationships/slide" Target="slide28.xml"/><Relationship Id="rId32" Type="http://schemas.openxmlformats.org/officeDocument/2006/relationships/slide" Target="slide36.xml"/><Relationship Id="rId37" Type="http://schemas.openxmlformats.org/officeDocument/2006/relationships/image" Target="../media/image30.png"/><Relationship Id="rId40" Type="http://schemas.openxmlformats.org/officeDocument/2006/relationships/image" Target="../media/image36.png"/><Relationship Id="rId45" Type="http://schemas.openxmlformats.org/officeDocument/2006/relationships/slide" Target="slide16.xml"/><Relationship Id="rId53" Type="http://schemas.openxmlformats.org/officeDocument/2006/relationships/slide" Target="slide24.xml"/><Relationship Id="rId5" Type="http://schemas.openxmlformats.org/officeDocument/2006/relationships/image" Target="../media/image22.png"/><Relationship Id="rId10" Type="http://schemas.openxmlformats.org/officeDocument/2006/relationships/slide" Target="slide11.xml"/><Relationship Id="rId19" Type="http://schemas.openxmlformats.org/officeDocument/2006/relationships/image" Target="../media/image42.png"/><Relationship Id="rId31" Type="http://schemas.openxmlformats.org/officeDocument/2006/relationships/slide" Target="slide35.xml"/><Relationship Id="rId44" Type="http://schemas.openxmlformats.org/officeDocument/2006/relationships/slide" Target="slide15.xml"/><Relationship Id="rId52" Type="http://schemas.openxmlformats.org/officeDocument/2006/relationships/slide" Target="slide23.xml"/><Relationship Id="rId4" Type="http://schemas.openxmlformats.org/officeDocument/2006/relationships/image" Target="../media/image21.png"/><Relationship Id="rId9" Type="http://schemas.openxmlformats.org/officeDocument/2006/relationships/slide" Target="slide10.xml"/><Relationship Id="rId14" Type="http://schemas.openxmlformats.org/officeDocument/2006/relationships/image" Target="../media/image28.png"/><Relationship Id="rId22" Type="http://schemas.openxmlformats.org/officeDocument/2006/relationships/image" Target="../media/image45.png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slide" Target="slide19.xml"/><Relationship Id="rId8" Type="http://schemas.openxmlformats.org/officeDocument/2006/relationships/slide" Target="slide9.xml"/><Relationship Id="rId51" Type="http://schemas.openxmlformats.org/officeDocument/2006/relationships/slide" Target="slide22.xml"/><Relationship Id="rId3" Type="http://schemas.openxmlformats.org/officeDocument/2006/relationships/image" Target="../media/image20.png"/><Relationship Id="rId12" Type="http://schemas.openxmlformats.org/officeDocument/2006/relationships/slide" Target="slide13.xml"/><Relationship Id="rId17" Type="http://schemas.openxmlformats.org/officeDocument/2006/relationships/image" Target="../media/image37.png"/><Relationship Id="rId25" Type="http://schemas.openxmlformats.org/officeDocument/2006/relationships/slide" Target="slide29.xml"/><Relationship Id="rId33" Type="http://schemas.openxmlformats.org/officeDocument/2006/relationships/image" Target="../media/image23.png"/><Relationship Id="rId38" Type="http://schemas.openxmlformats.org/officeDocument/2006/relationships/image" Target="../media/image31.png"/><Relationship Id="rId46" Type="http://schemas.openxmlformats.org/officeDocument/2006/relationships/slide" Target="slide17.xml"/><Relationship Id="rId20" Type="http://schemas.openxmlformats.org/officeDocument/2006/relationships/image" Target="../media/image43.png"/><Relationship Id="rId41" Type="http://schemas.openxmlformats.org/officeDocument/2006/relationships/image" Target="../media/image39.png"/><Relationship Id="rId54" Type="http://schemas.openxmlformats.org/officeDocument/2006/relationships/slide" Target="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5" Type="http://schemas.openxmlformats.org/officeDocument/2006/relationships/image" Target="../media/image32.png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36" Type="http://schemas.openxmlformats.org/officeDocument/2006/relationships/image" Target="../media/image26.png"/><Relationship Id="rId49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slide" Target="slide16.xml"/><Relationship Id="rId3" Type="http://schemas.openxmlformats.org/officeDocument/2006/relationships/slide" Target="slide37.xml"/><Relationship Id="rId21" Type="http://schemas.openxmlformats.org/officeDocument/2006/relationships/slide" Target="slide27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slide" Target="slide10.xml"/><Relationship Id="rId10" Type="http://schemas.openxmlformats.org/officeDocument/2006/relationships/image" Target="../media/image25.png"/><Relationship Id="rId19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image" Target="../media/image24.png"/><Relationship Id="rId14" Type="http://schemas.openxmlformats.org/officeDocument/2006/relationships/slide" Target="slide9.xml"/><Relationship Id="rId22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37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29.xml"/><Relationship Id="rId5" Type="http://schemas.openxmlformats.org/officeDocument/2006/relationships/image" Target="../media/image31.png"/><Relationship Id="rId10" Type="http://schemas.openxmlformats.org/officeDocument/2006/relationships/slide" Target="slide20.xml"/><Relationship Id="rId4" Type="http://schemas.openxmlformats.org/officeDocument/2006/relationships/image" Target="../media/image30.png"/><Relationship Id="rId9" Type="http://schemas.openxmlformats.org/officeDocument/2006/relationships/slide" Target="slide19.xml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31.xml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12" Type="http://schemas.openxmlformats.org/officeDocument/2006/relationships/slide" Target="slide22.xml"/><Relationship Id="rId2" Type="http://schemas.openxmlformats.org/officeDocument/2006/relationships/notesSlide" Target="../notesSlides/notesSlide4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slide" Target="slide21.xml"/><Relationship Id="rId5" Type="http://schemas.openxmlformats.org/officeDocument/2006/relationships/image" Target="../media/image35.png"/><Relationship Id="rId15" Type="http://schemas.openxmlformats.org/officeDocument/2006/relationships/slide" Target="slide37.xml"/><Relationship Id="rId10" Type="http://schemas.openxmlformats.org/officeDocument/2006/relationships/slide" Target="slide13.xml"/><Relationship Id="rId4" Type="http://schemas.openxmlformats.org/officeDocument/2006/relationships/image" Target="../media/image34.png"/><Relationship Id="rId9" Type="http://schemas.openxmlformats.org/officeDocument/2006/relationships/slide" Target="slide12.xml"/><Relationship Id="rId14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slide" Target="slide24.xml"/><Relationship Id="rId18" Type="http://schemas.openxmlformats.org/officeDocument/2006/relationships/slide" Target="slide36.xml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slide" Target="slide23.xml"/><Relationship Id="rId17" Type="http://schemas.openxmlformats.org/officeDocument/2006/relationships/slide" Target="slide35.xml"/><Relationship Id="rId2" Type="http://schemas.openxmlformats.org/officeDocument/2006/relationships/notesSlide" Target="../notesSlides/notesSlide5.xml"/><Relationship Id="rId16" Type="http://schemas.openxmlformats.org/officeDocument/2006/relationships/slide" Target="slide34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slide" Target="slide13.xml"/><Relationship Id="rId5" Type="http://schemas.openxmlformats.org/officeDocument/2006/relationships/image" Target="../media/image40.png"/><Relationship Id="rId15" Type="http://schemas.openxmlformats.org/officeDocument/2006/relationships/slide" Target="slide33.xml"/><Relationship Id="rId10" Type="http://schemas.openxmlformats.org/officeDocument/2006/relationships/image" Target="../media/image45.png"/><Relationship Id="rId19" Type="http://schemas.openxmlformats.org/officeDocument/2006/relationships/slide" Target="slide37.xml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12" Type="http://schemas.openxmlformats.org/officeDocument/2006/relationships/slide" Target="slide3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slide" Target="slide13.xml"/><Relationship Id="rId5" Type="http://schemas.openxmlformats.org/officeDocument/2006/relationships/image" Target="../media/image29.png"/><Relationship Id="rId10" Type="http://schemas.openxmlformats.org/officeDocument/2006/relationships/slide" Target="slide12.xml"/><Relationship Id="rId4" Type="http://schemas.openxmlformats.org/officeDocument/2006/relationships/image" Target="../media/image22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18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image" Target="../media/image23.png"/><Relationship Id="rId12" Type="http://schemas.openxmlformats.org/officeDocument/2006/relationships/slide" Target="slide11.xml"/><Relationship Id="rId17" Type="http://schemas.openxmlformats.org/officeDocument/2006/relationships/slide" Target="slide37.xml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5" Type="http://schemas.openxmlformats.org/officeDocument/2006/relationships/slide" Target="slide12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17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576E-CE4B-3100-6357-8EB818F1B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232" y="1553133"/>
            <a:ext cx="10051677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Expressway Bk"/>
              </a:rPr>
              <a:t>GROUP PROGRESSION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F6641-5E99-C8F5-4D47-24401A1F5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876" y="5907377"/>
            <a:ext cx="10051677" cy="1655762"/>
          </a:xfrm>
        </p:spPr>
        <p:txBody>
          <a:bodyPr/>
          <a:lstStyle/>
          <a:p>
            <a:r>
              <a:rPr lang="en-US" dirty="0"/>
              <a:t>UPDATED 7/11/25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497EA-3ABF-0636-CDB5-B08548C32BBD}"/>
              </a:ext>
            </a:extLst>
          </p:cNvPr>
          <p:cNvGrpSpPr/>
          <p:nvPr/>
        </p:nvGrpSpPr>
        <p:grpSpPr>
          <a:xfrm>
            <a:off x="9113558" y="5188079"/>
            <a:ext cx="2442575" cy="995746"/>
            <a:chOff x="6331393" y="4055685"/>
            <a:chExt cx="2442575" cy="995746"/>
          </a:xfrm>
        </p:grpSpPr>
        <p:sp>
          <p:nvSpPr>
            <p:cNvPr id="4" name="Rectangle 3">
              <a:hlinkClick r:id="rId3" action="ppaction://hlinksldjump"/>
              <a:extLst>
                <a:ext uri="{FF2B5EF4-FFF2-40B4-BE49-F238E27FC236}">
                  <a16:creationId xmlns:a16="http://schemas.microsoft.com/office/drawing/2014/main" id="{73051CE8-5A3F-321F-DBA6-20C8233212D1}"/>
                </a:ext>
              </a:extLst>
            </p:cNvPr>
            <p:cNvSpPr/>
            <p:nvPr/>
          </p:nvSpPr>
          <p:spPr>
            <a:xfrm>
              <a:off x="6331393" y="4055685"/>
              <a:ext cx="2442575" cy="450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SHOW ALL GROUPS</a:t>
              </a:r>
            </a:p>
          </p:txBody>
        </p:sp>
        <p:sp>
          <p:nvSpPr>
            <p:cNvPr id="5" name="Rectangle 4">
              <a:hlinkClick r:id="rId4" action="ppaction://hlinksldjump"/>
              <a:extLst>
                <a:ext uri="{FF2B5EF4-FFF2-40B4-BE49-F238E27FC236}">
                  <a16:creationId xmlns:a16="http://schemas.microsoft.com/office/drawing/2014/main" id="{19CA3E3C-0E3A-34B7-6C95-24323928261E}"/>
                </a:ext>
              </a:extLst>
            </p:cNvPr>
            <p:cNvSpPr/>
            <p:nvPr/>
          </p:nvSpPr>
          <p:spPr>
            <a:xfrm>
              <a:off x="6331393" y="4600848"/>
              <a:ext cx="2442575" cy="450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SELECT AGE/TRACK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DE61E9-7716-9493-C317-BBE27ED51FC5}"/>
              </a:ext>
            </a:extLst>
          </p:cNvPr>
          <p:cNvSpPr txBox="1"/>
          <p:nvPr/>
        </p:nvSpPr>
        <p:spPr>
          <a:xfrm>
            <a:off x="623965" y="3081349"/>
            <a:ext cx="822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*Meeting the listed requirements does not guarantee group placement.</a:t>
            </a:r>
          </a:p>
          <a:p>
            <a:r>
              <a:rPr lang="en-US" dirty="0">
                <a:solidFill>
                  <a:schemeClr val="bg1"/>
                </a:solidFill>
              </a:rPr>
              <a:t>  Final decisions are made at the discretion of the coaching staff.</a:t>
            </a: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9CFDDF4A-A2D7-18E2-1891-8E178A41EE72}"/>
              </a:ext>
            </a:extLst>
          </p:cNvPr>
          <p:cNvSpPr/>
          <p:nvPr/>
        </p:nvSpPr>
        <p:spPr>
          <a:xfrm>
            <a:off x="9113557" y="4642916"/>
            <a:ext cx="2442576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 INFORMATION</a:t>
            </a:r>
          </a:p>
        </p:txBody>
      </p:sp>
    </p:spTree>
    <p:extLst>
      <p:ext uri="{BB962C8B-B14F-4D97-AF65-F5344CB8AC3E}">
        <p14:creationId xmlns:p14="http://schemas.microsoft.com/office/powerpoint/2010/main" val="9401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79D0E-805F-D13E-88EA-29A1F52F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2A34F-85CB-1964-557B-36D06307D563}"/>
              </a:ext>
            </a:extLst>
          </p:cNvPr>
          <p:cNvSpPr txBox="1">
            <a:spLocks/>
          </p:cNvSpPr>
          <p:nvPr/>
        </p:nvSpPr>
        <p:spPr>
          <a:xfrm>
            <a:off x="561589" y="1371600"/>
            <a:ext cx="11373085" cy="3563655"/>
          </a:xfrm>
          <a:prstGeom prst="rect">
            <a:avLst/>
          </a:prstGeom>
          <a:noFill/>
        </p:spPr>
        <p:txBody>
          <a:bodyPr numCol="2" spcCol="4572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Develop all 4 strokes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8 &amp; Under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Expressway Bk" panose="020B0504020200020204" pitchFamily="34" charset="0"/>
              </a:rPr>
              <a:t>Interest in participating in USA Swimming meets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Proficient in 2 strokes, working knowledge of other 2 strokes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Swim evaluation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DEA96-A3ED-4635-1C7E-3573B900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JR. TITANS 2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61F930-52B6-9471-5755-C4E493460603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1EEA4-5ED2-2F84-7949-C23E8A7D478E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E9C8D234-02CA-A5B6-28D2-261FF4172C7C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E7BD674C-B3C8-964D-790D-BAFDDE114A1B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6" name="Rectangle 1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758DD5B-B0EB-E0FC-4B0D-F623602C5D55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ACBE9D-043E-B4C7-474A-A897743878B2}"/>
              </a:ext>
            </a:extLst>
          </p:cNvPr>
          <p:cNvGrpSpPr/>
          <p:nvPr/>
        </p:nvGrpSpPr>
        <p:grpSpPr>
          <a:xfrm>
            <a:off x="2692158" y="5013001"/>
            <a:ext cx="4376093" cy="566928"/>
            <a:chOff x="3906641" y="5012262"/>
            <a:chExt cx="4376093" cy="566928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8" name="Slide Zoom 17">
                  <a:extLst>
                    <a:ext uri="{FF2B5EF4-FFF2-40B4-BE49-F238E27FC236}">
                      <a16:creationId xmlns:a16="http://schemas.microsoft.com/office/drawing/2014/main" id="{5E417DDA-76BA-1BA3-93DC-9E7A48B5D01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7273662"/>
                    </p:ext>
                  </p:extLst>
                </p:nvPr>
              </p:nvGraphicFramePr>
              <p:xfrm>
                <a:off x="3906641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3" cId="3202574100">
                      <pslz:zmPr id="{60ECAA6D-53B2-47C7-90EF-E5A143233ADE}" returnToParent="0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8" name="Slide Zoom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5E417DDA-76BA-1BA3-93DC-9E7A48B5D01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8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Slide Zoom 18">
                  <a:extLst>
                    <a:ext uri="{FF2B5EF4-FFF2-40B4-BE49-F238E27FC236}">
                      <a16:creationId xmlns:a16="http://schemas.microsoft.com/office/drawing/2014/main" id="{C915E7B8-C787-6A8C-3329-B695C61119D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0046660"/>
                    </p:ext>
                  </p:extLst>
                </p:nvPr>
              </p:nvGraphicFramePr>
              <p:xfrm>
                <a:off x="6987251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8" cId="653203101">
                      <pslz:zmPr id="{3EBAB614-6574-420E-9595-8FB5BEEE91EC}" returnToParent="0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Slide Zoom 18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C915E7B8-C787-6A8C-3329-B695C61119D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68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4" name="Slide Zoom 23">
                  <a:extLst>
                    <a:ext uri="{FF2B5EF4-FFF2-40B4-BE49-F238E27FC236}">
                      <a16:creationId xmlns:a16="http://schemas.microsoft.com/office/drawing/2014/main" id="{F74DBAB4-1E33-2474-E37B-30A561F4B1C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77460166"/>
                    </p:ext>
                  </p:extLst>
                </p:nvPr>
              </p:nvGraphicFramePr>
              <p:xfrm>
                <a:off x="5448258" y="5012262"/>
                <a:ext cx="1295482" cy="566928"/>
              </p:xfrm>
              <a:graphic>
                <a:graphicData uri="http://schemas.microsoft.com/office/powerpoint/2016/slidezoom">
                  <pslz:sldZm>
                    <pslz:sldZmObj sldId="306" cId="3016613661">
                      <pslz:zmPr id="{8641AECD-0EA5-42B1-8D81-B1F15733C392}" returnToParent="0" imageType="cover" transitionDur="1000">
                        <p166:blipFill xmlns:p166="http://schemas.microsoft.com/office/powerpoint/2016/6/main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4" name="Slide Zoom 23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F74DBAB4-1E33-2474-E37B-30A561F4B1C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3775" y="5013001"/>
                  <a:ext cx="1295482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6FA61B3-2E16-B3E5-2F4C-331757A4BD2F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900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7A190-EC22-D026-488E-3D680F50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3B0EF9-0B73-980F-463D-DBBF27FD6D53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356345"/>
          </a:xfrm>
          <a:prstGeom prst="rect">
            <a:avLst/>
          </a:prstGeom>
          <a:noFill/>
        </p:spPr>
        <p:txBody>
          <a:bodyPr numCol="2" spcCol="4572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Develop all 4 strokes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9-10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Schedule</a:t>
            </a:r>
            <a:r>
              <a:rPr lang="en-US" sz="2000" dirty="0">
                <a:latin typeface="Expressway Bk" panose="020B0504020200020204" pitchFamily="34" charset="0"/>
              </a:rPr>
              <a:t>: 3 days/week, 1 hour each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Interest in participating in USA Swimming meets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Proficient in 2 strokes, working knowledge of other 2 strokes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Swim evaluation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C58C1-0658-9740-C62D-6BF807BC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JR. TITANS 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59A86-3993-CEF9-F2DF-1F08842F641B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0E354-9F21-44F2-0825-3A2400250765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0BAD1C56-0666-6B91-7DE0-1CC5E9ACFF79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FD2678D2-560C-CA36-694C-210A65C4DDFA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5" name="Rectangle 1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93F1FC4-F5CD-358A-41A9-554253B6763C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9C9F94-D6D4-A2C6-FFA5-99EB4E3DAEA3}"/>
              </a:ext>
            </a:extLst>
          </p:cNvPr>
          <p:cNvGrpSpPr/>
          <p:nvPr/>
        </p:nvGrpSpPr>
        <p:grpSpPr>
          <a:xfrm>
            <a:off x="2692158" y="5012262"/>
            <a:ext cx="4376093" cy="566928"/>
            <a:chOff x="3906641" y="5012262"/>
            <a:chExt cx="4376093" cy="566928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4" name="Slide Zoom 23">
                  <a:extLst>
                    <a:ext uri="{FF2B5EF4-FFF2-40B4-BE49-F238E27FC236}">
                      <a16:creationId xmlns:a16="http://schemas.microsoft.com/office/drawing/2014/main" id="{0F2E4EAD-BDC1-01D9-258D-CF61D54DC69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2621201"/>
                    </p:ext>
                  </p:extLst>
                </p:nvPr>
              </p:nvGraphicFramePr>
              <p:xfrm>
                <a:off x="3906641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4" cId="1569783954">
                      <pslz:zmPr id="{969AFF7C-A460-40C0-8B58-71BBC1D71C79}" returnToParent="0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4" name="Slide Zoom 23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0F2E4EAD-BDC1-01D9-258D-CF61D54DC69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8" y="5012262"/>
                  <a:ext cx="1295483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Slide Zoom 24">
                  <a:extLst>
                    <a:ext uri="{FF2B5EF4-FFF2-40B4-BE49-F238E27FC236}">
                      <a16:creationId xmlns:a16="http://schemas.microsoft.com/office/drawing/2014/main" id="{BBFD027A-E021-0B9A-8E0C-B0C333F3997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7772636"/>
                    </p:ext>
                  </p:extLst>
                </p:nvPr>
              </p:nvGraphicFramePr>
              <p:xfrm>
                <a:off x="5446946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8" cId="653203101">
                      <pslz:zmPr id="{F3FE6516-CF96-4BB9-9A84-4A10113C8347}" returnToParent="0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Slide Zoom 24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BBFD027A-E021-0B9A-8E0C-B0C333F3997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2463" y="5012262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6" name="Slide Zoom 25">
                  <a:extLst>
                    <a:ext uri="{FF2B5EF4-FFF2-40B4-BE49-F238E27FC236}">
                      <a16:creationId xmlns:a16="http://schemas.microsoft.com/office/drawing/2014/main" id="{07ED52FA-8B4C-2B67-1A04-19F8094EAE2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6511628"/>
                    </p:ext>
                  </p:extLst>
                </p:nvPr>
              </p:nvGraphicFramePr>
              <p:xfrm>
                <a:off x="6987251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10" cId="582901447">
                      <pslz:zmPr id="{279EEC1F-6292-49A1-B762-06936823BBA4}" returnToParent="0" imageType="cover" transitionDur="1000">
                        <p166:blipFill xmlns:p166="http://schemas.microsoft.com/office/powerpoint/2016/6/main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6" name="Slide Zoom 25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07ED52FA-8B4C-2B67-1A04-19F8094EAE2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68" y="5012262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B81FF6F-C863-89C1-A6E0-3D4009AB175A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025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85716-9206-4D94-A72F-42FC9FA1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0E2E5D-4C05-FF71-D6E0-9C59FE1F38CE}"/>
              </a:ext>
            </a:extLst>
          </p:cNvPr>
          <p:cNvSpPr txBox="1">
            <a:spLocks/>
          </p:cNvSpPr>
          <p:nvPr/>
        </p:nvSpPr>
        <p:spPr>
          <a:xfrm>
            <a:off x="561588" y="1371599"/>
            <a:ext cx="11373085" cy="3483935"/>
          </a:xfrm>
          <a:prstGeom prst="rect">
            <a:avLst/>
          </a:prstGeom>
          <a:noFill/>
        </p:spPr>
        <p:txBody>
          <a:bodyPr numCol="2" spcCol="4572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Develop all 4 strokes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11-14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Schedule</a:t>
            </a:r>
            <a:r>
              <a:rPr lang="en-US" sz="2000" dirty="0">
                <a:latin typeface="Expressway Bk" panose="020B0504020200020204" pitchFamily="34" charset="0"/>
              </a:rPr>
              <a:t>: 3 days/week, 1 hour each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Interest in participating in USA Swimming meets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Must be able to swim a 50 Freestyle with a workable flip turn, a 50 Backstroke with an idea of how to use the flags, and either a legal 25 Breaststroke or legal 25 Butterfly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Swim evaluation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EF475-4759-1640-32F3-28CB392B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JR. TITANS 4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494E4-B7CE-8D0F-5990-45B35D7FFD0D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6DD45-6903-5B4A-D15D-1E0FF9FD6C3F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F2358945-CE3F-CDDA-FFF1-9AA90036167F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39509A0-4149-A38E-3824-5D7533D82784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5" name="Rectangle 1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FB9FE09-ADC5-57FB-DC76-822EFCD97637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99E578-3499-F6A5-86EA-02C4849E609C}"/>
              </a:ext>
            </a:extLst>
          </p:cNvPr>
          <p:cNvGrpSpPr/>
          <p:nvPr/>
        </p:nvGrpSpPr>
        <p:grpSpPr>
          <a:xfrm>
            <a:off x="2692158" y="5011886"/>
            <a:ext cx="4376089" cy="569157"/>
            <a:chOff x="3906641" y="5010033"/>
            <a:chExt cx="4376089" cy="569157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0" name="Slide Zoom 19">
                  <a:extLst>
                    <a:ext uri="{FF2B5EF4-FFF2-40B4-BE49-F238E27FC236}">
                      <a16:creationId xmlns:a16="http://schemas.microsoft.com/office/drawing/2014/main" id="{57A3151B-606B-FA34-CC08-86FE830DDAA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8911825"/>
                    </p:ext>
                  </p:extLst>
                </p:nvPr>
              </p:nvGraphicFramePr>
              <p:xfrm>
                <a:off x="3906641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5" cId="1675196169">
                      <pslz:zmPr id="{CE531675-4C51-4B29-8A62-D04DE80940A6}" returnToParent="0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0" name="Slide Zoom 19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57A3151B-606B-FA34-CC08-86FE830DDAA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8" y="5014115"/>
                  <a:ext cx="1295483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Slide Zoom 20">
                  <a:extLst>
                    <a:ext uri="{FF2B5EF4-FFF2-40B4-BE49-F238E27FC236}">
                      <a16:creationId xmlns:a16="http://schemas.microsoft.com/office/drawing/2014/main" id="{EACB6622-0C02-DF66-1100-264E7C18F55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80920057"/>
                    </p:ext>
                  </p:extLst>
                </p:nvPr>
              </p:nvGraphicFramePr>
              <p:xfrm>
                <a:off x="5446944" y="5010033"/>
                <a:ext cx="1295483" cy="566928"/>
              </p:xfrm>
              <a:graphic>
                <a:graphicData uri="http://schemas.microsoft.com/office/powerpoint/2016/slidezoom">
                  <pslz:sldZm>
                    <pslz:sldZmObj sldId="310" cId="582901447">
                      <pslz:zmPr id="{55F9BBAC-9E44-4387-8909-C08582D1DEF3}" returnToParent="0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Slide Zoom 20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EACB6622-0C02-DF66-1100-264E7C18F5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2461" y="5011886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2" name="Slide Zoom 21">
                  <a:extLst>
                    <a:ext uri="{FF2B5EF4-FFF2-40B4-BE49-F238E27FC236}">
                      <a16:creationId xmlns:a16="http://schemas.microsoft.com/office/drawing/2014/main" id="{D79C5CAD-F8D9-492F-7130-981C867071C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494398"/>
                    </p:ext>
                  </p:extLst>
                </p:nvPr>
              </p:nvGraphicFramePr>
              <p:xfrm>
                <a:off x="6987247" y="5010033"/>
                <a:ext cx="1295483" cy="566928"/>
              </p:xfrm>
              <a:graphic>
                <a:graphicData uri="http://schemas.microsoft.com/office/powerpoint/2016/slidezoom">
                  <pslz:sldZm>
                    <pslz:sldZmObj sldId="312" cId="1876972435">
                      <pslz:zmPr id="{34B718B9-B268-4DEC-ABA2-0E622E780F90}" returnToParent="0" imageType="cover" transitionDur="1000">
                        <p166:blipFill xmlns:p166="http://schemas.microsoft.com/office/powerpoint/2016/6/main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2" name="Slide Zoom 21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D79C5CAD-F8D9-492F-7130-981C867071C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64" y="5011886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8C211C7-E645-1CD6-3272-0D1A8621E436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697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9D40E-FEC4-E2E4-9283-3F86BA07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38397D-19AB-C4F1-6F18-42FF7724831C}"/>
              </a:ext>
            </a:extLst>
          </p:cNvPr>
          <p:cNvSpPr txBox="1">
            <a:spLocks/>
          </p:cNvSpPr>
          <p:nvPr/>
        </p:nvSpPr>
        <p:spPr>
          <a:xfrm>
            <a:off x="561589" y="1371600"/>
            <a:ext cx="11373085" cy="2923954"/>
          </a:xfrm>
          <a:prstGeom prst="rect">
            <a:avLst/>
          </a:prstGeom>
          <a:noFill/>
        </p:spPr>
        <p:txBody>
          <a:bodyPr numCol="2" spcCol="4572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High-school swimming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13-18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Schedule</a:t>
            </a:r>
            <a:r>
              <a:rPr lang="en-US" sz="2000" dirty="0">
                <a:latin typeface="Expressway Bk" panose="020B0504020200020204" pitchFamily="34" charset="0"/>
              </a:rPr>
              <a:t>: 5 days/week, month-to-month commitment level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Interest in participating in USA Swimming meets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Must be able to swim a 50 Freestyle with a workable flip turn, a 50 Backstroke with an idea of how to use the flags, and either a legal 25 Breaststroke or legal 25 Butterfly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Swim evaluation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765AC-46FD-FC4F-CD39-81B3C6BA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TEEN TITANS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FC74C-AB9F-F736-9D64-78DA4DB7CB9B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6F23D-6CB4-7A15-7D85-E5011F07AC45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5C09F2A0-44D5-768B-1966-8A7CCA59458C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623776FC-1247-DC5E-E010-3CD498EF0AE1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6" name="Rectangle 1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2283960-4878-2BD7-D709-60079C263D82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47B10693-ACFF-0AE3-DB15-0586A55AA1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7677194"/>
                  </p:ext>
                </p:extLst>
              </p:nvPr>
            </p:nvGraphicFramePr>
            <p:xfrm>
              <a:off x="2692158" y="5017037"/>
              <a:ext cx="1295483" cy="566928"/>
            </p:xfrm>
            <a:graphic>
              <a:graphicData uri="http://schemas.microsoft.com/office/powerpoint/2016/slidezoom">
                <pslz:sldZm>
                  <pslz:sldZmObj sldId="314" cId="1343833174">
                    <pslz:zmPr id="{8886EFB4-E5DF-4AA7-8E08-9074EC9C351B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7B10693-ACFF-0AE3-DB15-0586A55AA1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158" y="5017037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EC8BECA-862C-48E3-98B4-FB5D11BF22DC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6751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E21D-83B8-4D81-88DC-D2E1965A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CHALLENGE TRACK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A8375BC2-7EFC-7BC6-96FC-A41D72B884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0616328"/>
                  </p:ext>
                </p:extLst>
              </p:nvPr>
            </p:nvGraphicFramePr>
            <p:xfrm>
              <a:off x="1393578" y="1190626"/>
              <a:ext cx="9603313" cy="4341706"/>
            </p:xfrm>
            <a:graphic>
              <a:graphicData uri="http://schemas.microsoft.com/office/powerpoint/2016/summaryzoom">
                <psuz:summaryZm>
                  <psuz:summaryZmObj sectionId="{48D258B7-30C5-42E9-A576-1BCD1071DDFA}" scaleFactorY="77799">
                    <psuz:zmPr id="{A900B389-99BD-42C4-8167-DEFA42BE1622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8625" y="401615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BE6A041-B62C-4B54-9207-C0D4835BB131}" scaleFactorY="77799">
                    <psuz:zmPr id="{E16E7AE9-7B82-4667-8905-CAD6E49C7BD8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00398" y="401615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2D6027D-98E5-4F7E-B070-02B4B324CE73}" scaleFactorY="77799">
                    <psuz:zmPr id="{624023DC-72F1-41D3-8FAD-80B160E5F4B3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42171" y="401615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DBA02E1-1C52-41B0-9139-3D5F27BB556B}" scaleFactorY="77799">
                    <psuz:zmPr id="{813BF1DE-5C1C-42FF-8991-68F9E7F0D9BE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083944" y="401615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EF89D30-ECC6-4B8A-9832-FBE21B208CD2}" scaleFactorY="77799">
                    <psuz:zmPr id="{0A260B9E-2E4D-47FE-BE1A-7B96976ED28F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8625" y="1698062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B14340B9-D012-4995-A083-E51CD7FA028D}" scaleFactorY="77799">
                    <psuz:zmPr id="{4B513FD0-77E2-4566-9241-F1CE8C2AC22E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00398" y="1698062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6FBD4510-443F-45FC-8003-809DB97BE1E3}" scaleFactorY="77799">
                    <psuz:zmPr id="{4B8AA8E0-E88D-4CF6-8D51-67881A1C14D9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42171" y="1698062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FD07803-15C0-48DC-850D-AC98361EA674}" scaleFactorY="77799">
                    <psuz:zmPr id="{C830A3A8-11B0-4F34-9A68-B9BEA1B8EFA9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083944" y="1698062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4641792-EE4F-4D5D-B829-221F70426070}" scaleFactorY="77799">
                    <psuz:zmPr id="{5F935407-96C7-436E-B3F0-E948A0C7DD79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8625" y="2994509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3E62CE1-8117-422D-AE44-B6708E108444}" scaleFactorY="77799">
                    <psuz:zmPr id="{DF0AF08C-C42D-49F6-9C4A-A771C18DA3D1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00398" y="2994509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BE98B874-E26D-41EE-BA19-380D27CF9CAC}" scaleFactorY="77799">
                    <psuz:zmPr id="{BEDA9244-53AF-473E-B057-C09052DB4050}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42171" y="2994509"/>
                          <a:ext cx="2160745" cy="94558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A8375BC2-7EFC-7BC6-96FC-A41D72B8844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393578" y="1190626"/>
                <a:ext cx="9603313" cy="4341706"/>
                <a:chOff x="1393578" y="1190626"/>
                <a:chExt cx="9603313" cy="4341706"/>
              </a:xfrm>
            </p:grpSpPr>
            <p:pic>
              <p:nvPicPr>
                <p:cNvPr id="3" name="Picture 3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2203" y="1592241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6" name="Picture 6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3976" y="1592241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7" name="Picture 7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5749" y="1592241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0" name="Picture 10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7522" y="1592241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1" name="Picture 11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2203" y="2888688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2" name="Picture 12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3976" y="2888688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3" name="Picture 13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5749" y="2888688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4" name="Picture 14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7522" y="2888688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5" name="Picture 15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2203" y="4185135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6" name="Picture 16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3976" y="4185135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9" name="Picture 19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5749" y="4185135"/>
                  <a:ext cx="2160745" cy="945583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A3AD025-EF1B-ABC3-AD0A-E21A609F20A3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2E4AE-FEBD-0A13-87A1-C1FC51AE2423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5" action="ppaction://hlinksldjump"/>
            <a:extLst>
              <a:ext uri="{FF2B5EF4-FFF2-40B4-BE49-F238E27FC236}">
                <a16:creationId xmlns:a16="http://schemas.microsoft.com/office/drawing/2014/main" id="{EE9C1A78-9F9E-43DF-D282-FF747B240C83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8" name="Rectangle 7">
            <a:hlinkClick r:id="rId26" action="ppaction://hlinksldjump"/>
            <a:extLst>
              <a:ext uri="{FF2B5EF4-FFF2-40B4-BE49-F238E27FC236}">
                <a16:creationId xmlns:a16="http://schemas.microsoft.com/office/drawing/2014/main" id="{F7A292C8-802C-D6CF-1191-7F726997CF6B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9" name="Rectangle 8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D8F24410-CA11-F07A-5F6B-170BD4E906D4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540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DBE52-4380-BAD3-4B1C-315875C4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EA57B-3912-E3E0-9F77-2D13F88CEA37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664218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Achieve USA Swimming 10&amp;U “B” time standards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Expressway Bk" panose="020B0504020200020204" pitchFamily="34" charset="0"/>
              </a:rPr>
              <a:t>Ages: 6-8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Must be able to legally perform all 4 competitive strokes for 50 yards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Recommended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Prior year-round competitive experience or multiple seasons of summer league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Consistent involvement in competitive swim meets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Other factors</a:t>
            </a:r>
            <a:r>
              <a:rPr lang="en-US" sz="2000" dirty="0">
                <a:latin typeface="Expressway Bk" panose="020B0504020200020204" pitchFamily="34" charset="0"/>
              </a:rPr>
              <a:t>: coachability, training engagement, technical proficiency, coach recommendation</a:t>
            </a:r>
          </a:p>
          <a:p>
            <a:pPr marL="0" indent="0">
              <a:buNone/>
            </a:pPr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AFDE0-9DA1-8A4A-5731-FCE4F355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COPPER 2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A35DC-8F07-A23C-43E6-12074FBA1261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2B29B-A334-0A1D-6BFB-EF9815C7B508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9F2DCAC0-954F-068C-2112-FF6374FB2AFB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4D7AAB96-A46A-2F32-9BB6-05E247A89E88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3" name="Rectangle 1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DD1FEFCD-AE98-8945-E4D4-7678FE1D7F42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A85960-B695-BA09-3FDF-05D42D35A6AD}"/>
              </a:ext>
            </a:extLst>
          </p:cNvPr>
          <p:cNvGrpSpPr/>
          <p:nvPr/>
        </p:nvGrpSpPr>
        <p:grpSpPr>
          <a:xfrm>
            <a:off x="2692158" y="5012631"/>
            <a:ext cx="5915089" cy="567667"/>
            <a:chOff x="3114057" y="5012262"/>
            <a:chExt cx="5915089" cy="567667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5" name="Section Zoom 14">
                  <a:extLst>
                    <a:ext uri="{FF2B5EF4-FFF2-40B4-BE49-F238E27FC236}">
                      <a16:creationId xmlns:a16="http://schemas.microsoft.com/office/drawing/2014/main" id="{FB32D157-0D9A-B09D-DFEF-2C5A41BB138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9426319"/>
                    </p:ext>
                  </p:extLst>
                </p:nvPr>
              </p:nvGraphicFramePr>
              <p:xfrm>
                <a:off x="3114057" y="5013001"/>
                <a:ext cx="1295482" cy="566928"/>
              </p:xfrm>
              <a:graphic>
                <a:graphicData uri="http://schemas.microsoft.com/office/powerpoint/2016/sectionzoom">
                  <psez:sectionZm>
                    <psez:sectionZmObj sectionId="{DBE6A041-B62C-4B54-9207-C0D4835BB131}">
                      <psez:zmPr id="{3DD61F50-E96D-4F95-AAB0-AC08F218BDE0}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5" name="Section Zoom 14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FB32D157-0D9A-B09D-DFEF-2C5A41BB13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8" y="5013370"/>
                  <a:ext cx="1295482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6" name="Section Zoom 15">
                  <a:extLst>
                    <a:ext uri="{FF2B5EF4-FFF2-40B4-BE49-F238E27FC236}">
                      <a16:creationId xmlns:a16="http://schemas.microsoft.com/office/drawing/2014/main" id="{0341F407-DC22-D952-C5B9-C713F79EAB5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157530"/>
                    </p:ext>
                  </p:extLst>
                </p:nvPr>
              </p:nvGraphicFramePr>
              <p:xfrm>
                <a:off x="4653054" y="5013001"/>
                <a:ext cx="1295482" cy="566928"/>
              </p:xfrm>
              <a:graphic>
                <a:graphicData uri="http://schemas.microsoft.com/office/powerpoint/2016/sectionzoom">
                  <psez:sectionZm>
                    <psez:sectionZmObj sectionId="{42D6027D-98E5-4F7E-B070-02B4B324CE73}">
                      <psez:zmPr id="{D311C045-D90E-45BF-AF59-70D672D39BDA}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6" name="Section Zoom 15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0341F407-DC22-D952-C5B9-C713F79EAB5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1155" y="5013370"/>
                  <a:ext cx="1295482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8" name="Section Zoom 17">
                  <a:extLst>
                    <a:ext uri="{FF2B5EF4-FFF2-40B4-BE49-F238E27FC236}">
                      <a16:creationId xmlns:a16="http://schemas.microsoft.com/office/drawing/2014/main" id="{42800825-A9ED-CD02-8555-67745DE91DA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41012866"/>
                    </p:ext>
                  </p:extLst>
                </p:nvPr>
              </p:nvGraphicFramePr>
              <p:xfrm>
                <a:off x="6197283" y="5012262"/>
                <a:ext cx="1295482" cy="566928"/>
              </p:xfrm>
              <a:graphic>
                <a:graphicData uri="http://schemas.microsoft.com/office/powerpoint/2016/sectionzoom">
                  <psez:sectionZm>
                    <psez:sectionZmObj sectionId="{DDBA02E1-1C52-41B0-9139-3D5F27BB556B}">
                      <psez:zmPr id="{754950B8-2C99-41E8-8E41-225B762837A5}" imageType="cover" transitionDur="1000">
                        <p166:blipFill xmlns:p166="http://schemas.microsoft.com/office/powerpoint/2016/6/main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8" name="Section Zoom 17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42800825-A9ED-CD02-8555-67745DE91DA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5384" y="5012631"/>
                  <a:ext cx="1295482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0" name="Slide Zoom 19">
                  <a:extLst>
                    <a:ext uri="{FF2B5EF4-FFF2-40B4-BE49-F238E27FC236}">
                      <a16:creationId xmlns:a16="http://schemas.microsoft.com/office/drawing/2014/main" id="{FDAC32FA-E36A-35F5-FE35-C255D59A868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0893398"/>
                    </p:ext>
                  </p:extLst>
                </p:nvPr>
              </p:nvGraphicFramePr>
              <p:xfrm>
                <a:off x="7733663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3" cId="3202574100">
                      <pslz:zmPr id="{2C0AE97E-6C17-4406-8C22-6C34ED09F17E}" returnToParent="0" imageType="cover" transitionDur="1000">
                        <p166:blipFill xmlns:p166="http://schemas.microsoft.com/office/powerpoint/2016/6/main"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0" name="Slide Zoom 19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FDAC32FA-E36A-35F5-FE35-C255D59A868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1764" y="5012631"/>
                  <a:ext cx="1295483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787638-48C0-456F-2AC3-397954FF41A1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5C860-C562-38A5-90CA-9B529F70C840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30166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30516-6314-609D-A7FC-3EE3A735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E98AC8-4B99-6C2E-661B-CEF3086FA47E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638376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Achieve USA Swimming 10&amp;U “BB” and “A” time standards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7-8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Previous year-round competitive swim experience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Can legally race 50 yards of all 4 strokes, AND 100 yards of Freestyle and Backstroke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Expressway Bk" panose="020B0504020200020204" pitchFamily="34" charset="0"/>
              </a:rPr>
              <a:t>Can dive headfirst from starting blocks, legally complete flip turns and open turns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Time</a:t>
            </a:r>
            <a:r>
              <a:rPr lang="en-US" sz="2000" dirty="0">
                <a:latin typeface="Expressway Bk" panose="020B0504020200020204" pitchFamily="34" charset="0"/>
              </a:rPr>
              <a:t> </a:t>
            </a: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Expressway Bk" panose="020B0504020200020204" pitchFamily="34" charset="0"/>
              </a:rPr>
              <a:t>Age</a:t>
            </a:r>
            <a:r>
              <a:rPr lang="en-US" sz="2000" dirty="0">
                <a:latin typeface="Expressway Bk" panose="020B0504020200020204" pitchFamily="34" charset="0"/>
              </a:rPr>
              <a:t> </a:t>
            </a:r>
            <a:r>
              <a:rPr lang="en-US" sz="2000" b="1" dirty="0">
                <a:latin typeface="Expressway Bk" panose="020B0504020200020204" pitchFamily="34" charset="0"/>
              </a:rPr>
              <a:t>7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Butterfly – 1:00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Backstroke – :55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Breaststroke – 1:00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Freestyle – :50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Expressway Bk" panose="020B0504020200020204" pitchFamily="34" charset="0"/>
              </a:rPr>
              <a:t>Age</a:t>
            </a:r>
            <a:r>
              <a:rPr lang="en-US" sz="2000" dirty="0">
                <a:latin typeface="Expressway Bk" panose="020B0504020200020204" pitchFamily="34" charset="0"/>
              </a:rPr>
              <a:t> </a:t>
            </a:r>
            <a:r>
              <a:rPr lang="en-US" sz="2000" b="1" dirty="0">
                <a:latin typeface="Expressway Bk" panose="020B0504020200020204" pitchFamily="34" charset="0"/>
              </a:rPr>
              <a:t>8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Butterfly – :55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Backstroke – :50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Breaststroke – :55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Expressway Bk" panose="020B0504020200020204" pitchFamily="34" charset="0"/>
              </a:rPr>
              <a:t>50 Freestyle – :45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B6440-094C-CCE3-0D41-7E0442D7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COPPER 1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1A4AA-B808-0FBD-EABA-5F70706F4BA2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97622A-B455-EE8C-08E2-173B290D98CA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EAFE4E00-8582-96F7-8614-CE55B6050900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2314E75A-2C3B-C7F4-C0D0-C23ADDBA0DC6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7" name="Rectangle 1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B0289B96-84A2-1DFE-B340-F82FE0F8B8BE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D12515-D6E7-888D-5C9C-950ADAEB8F02}"/>
              </a:ext>
            </a:extLst>
          </p:cNvPr>
          <p:cNvGrpSpPr/>
          <p:nvPr/>
        </p:nvGrpSpPr>
        <p:grpSpPr>
          <a:xfrm>
            <a:off x="2692158" y="5016027"/>
            <a:ext cx="5907241" cy="566928"/>
            <a:chOff x="3138455" y="5012262"/>
            <a:chExt cx="5907241" cy="566928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0" name="Section Zoom 19">
                  <a:extLst>
                    <a:ext uri="{FF2B5EF4-FFF2-40B4-BE49-F238E27FC236}">
                      <a16:creationId xmlns:a16="http://schemas.microsoft.com/office/drawing/2014/main" id="{E44F79E6-7ED2-6A3B-1DB4-1CD0FF122E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50224"/>
                    </p:ext>
                  </p:extLst>
                </p:nvPr>
              </p:nvGraphicFramePr>
              <p:xfrm>
                <a:off x="4677451" y="5012262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DDBA02E1-1C52-41B0-9139-3D5F27BB556B}">
                      <psez:zmPr id="{ECF69023-6205-41DF-9549-CBAE8481D3B5}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0" name="Section Zoom 19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E44F79E6-7ED2-6A3B-1DB4-1CD0FF122E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1154" y="5016027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1" name="Section Zoom 20">
                  <a:extLst>
                    <a:ext uri="{FF2B5EF4-FFF2-40B4-BE49-F238E27FC236}">
                      <a16:creationId xmlns:a16="http://schemas.microsoft.com/office/drawing/2014/main" id="{25ADB882-1115-261B-9A49-E8F2C054890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7392395"/>
                    </p:ext>
                  </p:extLst>
                </p:nvPr>
              </p:nvGraphicFramePr>
              <p:xfrm>
                <a:off x="6213832" y="5012262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55FB2D89-B57D-4A51-A1A6-3CB57E495C05}">
                      <psez:zmPr id="{4D76AC96-A156-49EF-9B93-70460D899091}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1" name="Section Zoom 20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25ADB882-1115-261B-9A49-E8F2C054890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7535" y="5016027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2" name="Section Zoom 21">
                  <a:extLst>
                    <a:ext uri="{FF2B5EF4-FFF2-40B4-BE49-F238E27FC236}">
                      <a16:creationId xmlns:a16="http://schemas.microsoft.com/office/drawing/2014/main" id="{D3E5E458-0FB1-0324-CC1C-B72B16128CF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6413666"/>
                    </p:ext>
                  </p:extLst>
                </p:nvPr>
              </p:nvGraphicFramePr>
              <p:xfrm>
                <a:off x="7750213" y="5012262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E08F411E-D3DB-44EC-82E9-C1D803112911}">
                      <psez:zmPr id="{C86C2DE9-BFA8-4731-85CC-F1B2ED863762}" imageType="cover" transitionDur="1000">
                        <p166:blipFill xmlns:p166="http://schemas.microsoft.com/office/powerpoint/2016/6/main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2" name="Section Zoom 21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D3E5E458-0FB1-0324-CC1C-B72B16128CF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3916" y="5016027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Slide Zoom 22">
                  <a:extLst>
                    <a:ext uri="{FF2B5EF4-FFF2-40B4-BE49-F238E27FC236}">
                      <a16:creationId xmlns:a16="http://schemas.microsoft.com/office/drawing/2014/main" id="{AB46A2A3-A65E-9813-CF7A-72E57772A12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74061722"/>
                    </p:ext>
                  </p:extLst>
                </p:nvPr>
              </p:nvGraphicFramePr>
              <p:xfrm>
                <a:off x="3138455" y="5012262"/>
                <a:ext cx="1295483" cy="566928"/>
              </p:xfrm>
              <a:graphic>
                <a:graphicData uri="http://schemas.microsoft.com/office/powerpoint/2016/slidezoom">
                  <pslz:sldZm>
                    <pslz:sldZmObj sldId="308" cId="653203101">
                      <pslz:zmPr id="{20549FB9-70B7-4C2A-A15D-347520810093}" returnToParent="0" imageType="cover" transitionDur="1000">
                        <p166:blipFill xmlns:p166="http://schemas.microsoft.com/office/powerpoint/2016/6/main"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Slide Zoom 22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AB46A2A3-A65E-9813-CF7A-72E57772A1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8" y="5016027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CD9A0A6-D59A-CF93-FE4C-23D288DC8F92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93A56-E0A8-C7E3-EA68-792CC7380EBC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16614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9696C-6DE9-01EE-2B15-A7B9A2A6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76C7FF-2C36-FCD6-E7DF-0CCB8CB57A20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644428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Take steps into the competitive side of swimming while continuing to develop stroke skills, practice habits, racing habits, and enjoyment of the sport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9-10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Recommended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Prior year-round competitive experience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High practice attendance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Must be able to legally race 50 yards in all 4 strokes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Familiar with flip turns and starts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Achieved at least 1x USA Swimming 10&amp;U “B” time</a:t>
            </a: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5EC4C-1417-B644-271E-F6EF1F19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BRONZE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27DD-4131-76B1-D0AD-E8ED19221B45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63EF0-6FE3-247A-0EE7-57DEC8F0ECB6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AD803F73-4705-A5FE-D40D-0DFBA735A2E5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3C0E794-BA6D-4861-0AD2-023AFF9A5DEB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5" name="Rectangle 1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C6FA93B-C12A-BB80-CCE1-3A5CEBF4065B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109A0-1F8F-6E78-5302-0FF2B4F7594B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B4A6EA-836A-E00B-4883-749005D17930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E9D652D5-11F6-4C93-36D7-E79187D49C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2739607"/>
                  </p:ext>
                </p:extLst>
              </p:nvPr>
            </p:nvGraphicFramePr>
            <p:xfrm>
              <a:off x="4232461" y="5016027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4EF89D30-ECC6-4B8A-9832-FBE21B208CD2}">
                    <psez:zmPr id="{AA191FB5-54C4-4352-A630-AC5C863FC3DB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9D652D5-11F6-4C93-36D7-E79187D49C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2461" y="5016027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D539A8D4-902B-546B-6431-7EAD4BFF90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0744166"/>
                  </p:ext>
                </p:extLst>
              </p:nvPr>
            </p:nvGraphicFramePr>
            <p:xfrm>
              <a:off x="2692158" y="5016027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DDBA02E1-1C52-41B0-9139-3D5F27BB556B}">
                    <psez:zmPr id="{3B757F3F-1A23-4B65-8F49-2C2B81FCF3A1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539A8D4-902B-546B-6431-7EAD4BFF90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158" y="5016027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84B8B501-0A5A-DC0C-4560-0DB00F5E38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2612287"/>
                  </p:ext>
                </p:extLst>
              </p:nvPr>
            </p:nvGraphicFramePr>
            <p:xfrm>
              <a:off x="5772763" y="5016027"/>
              <a:ext cx="1295483" cy="566928"/>
            </p:xfrm>
            <a:graphic>
              <a:graphicData uri="http://schemas.microsoft.com/office/powerpoint/2016/slidezoom">
                <pslz:sldZm>
                  <pslz:sldZmObj sldId="304" cId="1569783954">
                    <pslz:zmPr id="{51FE5B27-38B4-45CC-ACE8-076AE930762B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4B8B501-0A5A-DC0C-4560-0DB00F5E38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63" y="5016027"/>
                <a:ext cx="1295483" cy="566928"/>
              </a:xfrm>
              <a:prstGeom prst="rect">
                <a:avLst/>
              </a:prstGeom>
              <a:ln w="38100">
                <a:solidFill>
                  <a:srgbClr val="F7919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2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24E10-E1B5-56CD-7EEE-A57E4C40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220D9EE-7051-3632-5C36-BE323ADAC52D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658166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 Learn to be great students and teammates while learning the value of process. Work to achieve multiple USA Swimming 10&amp;U “BB” times. Work towards “A” time standards, and 9&amp;10 NCS Age Group Championship qualifying times.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9-10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Expressway Bk" panose="020B0504020200020204" pitchFamily="34" charset="0"/>
              </a:rPr>
              <a:t>USA Swimming 10&amp;U “B” times in 3 different strokes, AND 1x “B” time standard in either the 100 or 200 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Expressway Bk" panose="020B0504020200020204" pitchFamily="34" charset="0"/>
              </a:rPr>
              <a:t>70% attendance in previous group, must maintain 70% attendance in Titanium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Expressway Bk" panose="020B0504020200020204" pitchFamily="34" charset="0"/>
              </a:rPr>
              <a:t>Legal mechanics in all 4 strokes, and working knowledge of other technical aspects like streamline, underwaters, breathing…</a:t>
            </a: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8871-D4F7-BC39-BD03-2046CDF3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TITANIUM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F0C12-42F5-216D-6099-B6B10CAECA4C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68CFE-F010-7185-8BA1-3674B0CFAC84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E855D7-2554-9506-43E3-C9E07175D810}"/>
              </a:ext>
            </a:extLst>
          </p:cNvPr>
          <p:cNvGrpSpPr/>
          <p:nvPr/>
        </p:nvGrpSpPr>
        <p:grpSpPr>
          <a:xfrm>
            <a:off x="2692158" y="5013001"/>
            <a:ext cx="5867234" cy="566928"/>
            <a:chOff x="3100954" y="5055555"/>
            <a:chExt cx="5867234" cy="566928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9" name="Section Zoom 8">
                  <a:extLst>
                    <a:ext uri="{FF2B5EF4-FFF2-40B4-BE49-F238E27FC236}">
                      <a16:creationId xmlns:a16="http://schemas.microsoft.com/office/drawing/2014/main" id="{2D976FD2-2EE0-AAF0-5F54-340BD69139C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55912620"/>
                    </p:ext>
                  </p:extLst>
                </p:nvPr>
              </p:nvGraphicFramePr>
              <p:xfrm>
                <a:off x="4624871" y="5055555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B14340B9-D012-4995-A083-E51CD7FA028D}">
                      <psez:zmPr id="{B150AC16-EBB0-4BEC-9EE9-1F9F633E719F}" imageType="cover" transitionDur="1000">
                        <p166:blipFill xmlns:p166="http://schemas.microsoft.com/office/powerpoint/2016/6/main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9" name="Section Zoom 8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2D976FD2-2EE0-AAF0-5F54-340BD69139C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6075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2" name="Section Zoom 11">
                  <a:extLst>
                    <a:ext uri="{FF2B5EF4-FFF2-40B4-BE49-F238E27FC236}">
                      <a16:creationId xmlns:a16="http://schemas.microsoft.com/office/drawing/2014/main" id="{8594861A-00AC-67F1-6339-43E1A0AE292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12497422"/>
                    </p:ext>
                  </p:extLst>
                </p:nvPr>
              </p:nvGraphicFramePr>
              <p:xfrm>
                <a:off x="6148788" y="5055555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55FB2D89-B57D-4A51-A1A6-3CB57E495C05}">
                      <psez:zmPr id="{7C724CD5-B4AA-4626-A425-12AF579CFADF}" imageType="cover" transitionDur="100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2" name="Section Zoom 11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8594861A-00AC-67F1-6339-43E1A0AE292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9992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0" name="Slide Zoom 9">
                  <a:extLst>
                    <a:ext uri="{FF2B5EF4-FFF2-40B4-BE49-F238E27FC236}">
                      <a16:creationId xmlns:a16="http://schemas.microsoft.com/office/drawing/2014/main" id="{8311F7AF-2386-7CD5-A1AA-97FBB0C4D63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1792650"/>
                    </p:ext>
                  </p:extLst>
                </p:nvPr>
              </p:nvGraphicFramePr>
              <p:xfrm>
                <a:off x="3100954" y="5055555"/>
                <a:ext cx="1295483" cy="566928"/>
              </p:xfrm>
              <a:graphic>
                <a:graphicData uri="http://schemas.microsoft.com/office/powerpoint/2016/slidezoom">
                  <pslz:sldZm>
                    <pslz:sldZmObj sldId="310" cId="582901447">
                      <pslz:zmPr id="{562E2F50-66D4-40E8-9B69-7A7F26276D07}" returnToParent="0" imageType="cover" transitionDur="1000">
                        <p166:blipFill xmlns:p166="http://schemas.microsoft.com/office/powerpoint/2016/6/main"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0" name="Slide Zoom 9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8311F7AF-2386-7CD5-A1AA-97FBB0C4D63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8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4" name="Slide Zoom 13">
                  <a:extLst>
                    <a:ext uri="{FF2B5EF4-FFF2-40B4-BE49-F238E27FC236}">
                      <a16:creationId xmlns:a16="http://schemas.microsoft.com/office/drawing/2014/main" id="{E75C0BDC-0AA3-C6DE-475C-D1DDD166499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13221011"/>
                    </p:ext>
                  </p:extLst>
                </p:nvPr>
              </p:nvGraphicFramePr>
              <p:xfrm>
                <a:off x="7672705" y="5055555"/>
                <a:ext cx="1295483" cy="566928"/>
              </p:xfrm>
              <a:graphic>
                <a:graphicData uri="http://schemas.microsoft.com/office/powerpoint/2016/slidezoom">
                  <pslz:sldZm>
                    <pslz:sldZmObj sldId="304" cId="1569783954">
                      <pslz:zmPr id="{51FE5B27-38B4-45CC-ACE8-076AE930762B}" returnToParent="0" imageType="cover" transitionDur="1000">
                        <p166:blipFill xmlns:p166="http://schemas.microsoft.com/office/powerpoint/2016/6/main"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4" name="Slide Zoom 13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75C0BDC-0AA3-C6DE-475C-D1DDD166499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909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18" name="Rectangle 17">
            <a:hlinkClick r:id="rId14" action="ppaction://hlinksldjump"/>
            <a:extLst>
              <a:ext uri="{FF2B5EF4-FFF2-40B4-BE49-F238E27FC236}">
                <a16:creationId xmlns:a16="http://schemas.microsoft.com/office/drawing/2014/main" id="{9656D102-3B38-A25F-22B2-962D091CE3EF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9" name="Rectangle 18">
            <a:hlinkClick r:id="rId15" action="ppaction://hlinksldjump"/>
            <a:extLst>
              <a:ext uri="{FF2B5EF4-FFF2-40B4-BE49-F238E27FC236}">
                <a16:creationId xmlns:a16="http://schemas.microsoft.com/office/drawing/2014/main" id="{047A0281-9311-6BB3-6E56-72F062A93B33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20" name="Rectangle 1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8B76982-0F5E-3906-8AEB-7EF17A2EE1DA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9626A-FC1F-7CF5-7578-420512ED2381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E70EA-5367-1C05-2500-77F0D1DA6E04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3758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1B355-879F-6858-0E62-5AE1873C8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E6A3A7-E2F1-DE09-D779-764F4A78F5A0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415060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Goal setting, training, and structure of being a competitive year-round swimmer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Prepare for and race the 50 and 100 yd/m of each stroke, and the 200 Free and 200 IM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11-12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If coming from 10&amp;U: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2x 10&amp;U “B” times across 2 strokes, AND at least 1x 10&amp;U “B” time in an IM event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If coming from 11&amp;12: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2x 11&amp;12 “B” times across 2 strokes, AND 1x 11&amp;12“B” time in an IM event</a:t>
            </a:r>
          </a:p>
          <a:p>
            <a:pPr lvl="1">
              <a:lnSpc>
                <a:spcPct val="100000"/>
              </a:lnSpc>
            </a:pPr>
            <a:endParaRPr lang="en-US" sz="2000" dirty="0">
              <a:latin typeface="Expressway Bk" panose="020B0504020200020204" pitchFamily="34" charset="0"/>
            </a:endParaRP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1B44F-79DB-6331-7611-3A853A98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SILVER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1EA25-287F-AEE8-EAF3-80B00116A234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4ED55-351F-2D1F-5FD4-39D6B75C6CAF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2E475AC-1F2C-43EB-AD4F-C8D7288D82A4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23AECC0-A6A3-E18C-2B5B-A50213EA16B9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6BA69B-EC1E-5DDD-C752-3ABED955572C}"/>
              </a:ext>
            </a:extLst>
          </p:cNvPr>
          <p:cNvGrpSpPr/>
          <p:nvPr/>
        </p:nvGrpSpPr>
        <p:grpSpPr>
          <a:xfrm>
            <a:off x="2692157" y="5013001"/>
            <a:ext cx="5867235" cy="566928"/>
            <a:chOff x="2692157" y="5013001"/>
            <a:chExt cx="5867235" cy="566928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6" name="Section Zoom 15">
                  <a:extLst>
                    <a:ext uri="{FF2B5EF4-FFF2-40B4-BE49-F238E27FC236}">
                      <a16:creationId xmlns:a16="http://schemas.microsoft.com/office/drawing/2014/main" id="{9C0727AD-48C0-335D-2A3F-846F042EF8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6567785"/>
                    </p:ext>
                  </p:extLst>
                </p:nvPr>
              </p:nvGraphicFramePr>
              <p:xfrm>
                <a:off x="2692157" y="5013001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B14340B9-D012-4995-A083-E51CD7FA028D}">
                      <psez:zmPr id="{444A7A02-726F-47E8-83DA-862681078EA0}" imageType="cover" transitionDur="1000">
                        <p166:blipFill xmlns:p166="http://schemas.microsoft.com/office/powerpoint/2016/6/main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6" name="Section Zoom 15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9C0727AD-48C0-335D-2A3F-846F042EF8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7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7" name="Section Zoom 16">
                  <a:extLst>
                    <a:ext uri="{FF2B5EF4-FFF2-40B4-BE49-F238E27FC236}">
                      <a16:creationId xmlns:a16="http://schemas.microsoft.com/office/drawing/2014/main" id="{D92E0E5C-F612-95C9-AA20-103955F1940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11775946"/>
                    </p:ext>
                  </p:extLst>
                </p:nvPr>
              </p:nvGraphicFramePr>
              <p:xfrm>
                <a:off x="4216075" y="5013001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6FBD4510-443F-45FC-8003-809DB97BE1E3}">
                      <psez:zmPr id="{53D5D3DA-4E70-4191-B78E-2437CD70FD17}" imageType="cover" transitionDur="100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7" name="Section Zoom 16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D92E0E5C-F612-95C9-AA20-103955F1940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6075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8" name="Section Zoom 17">
                  <a:extLst>
                    <a:ext uri="{FF2B5EF4-FFF2-40B4-BE49-F238E27FC236}">
                      <a16:creationId xmlns:a16="http://schemas.microsoft.com/office/drawing/2014/main" id="{1DB158DD-04DD-86C6-1C5B-49F56443434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94142855"/>
                    </p:ext>
                  </p:extLst>
                </p:nvPr>
              </p:nvGraphicFramePr>
              <p:xfrm>
                <a:off x="5739992" y="5013001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5FD07803-15C0-48DC-850D-AC98361EA674}">
                      <psez:zmPr id="{53B0A7A4-FEF2-409D-A67D-0679A02051DC}" imageType="cover" transitionDur="1000">
                        <p166:blipFill xmlns:p166="http://schemas.microsoft.com/office/powerpoint/2016/6/main"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8" name="Section Zoom 17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1DB158DD-04DD-86C6-1C5B-49F56443434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9992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Slide Zoom 18">
                  <a:extLst>
                    <a:ext uri="{FF2B5EF4-FFF2-40B4-BE49-F238E27FC236}">
                      <a16:creationId xmlns:a16="http://schemas.microsoft.com/office/drawing/2014/main" id="{F8573487-4FF5-DDEE-9548-0A2845D7474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5100119"/>
                    </p:ext>
                  </p:extLst>
                </p:nvPr>
              </p:nvGraphicFramePr>
              <p:xfrm>
                <a:off x="7263909" y="5013001"/>
                <a:ext cx="1295483" cy="566928"/>
              </p:xfrm>
              <a:graphic>
                <a:graphicData uri="http://schemas.microsoft.com/office/powerpoint/2016/slidezoom">
                  <pslz:sldZm>
                    <pslz:sldZmObj sldId="304" cId="1569783954">
                      <pslz:zmPr id="{A49530D1-6772-4866-AE27-739836E6F7ED}" returnToParent="0" imageType="cover" transitionDur="1000">
                        <p166:blipFill xmlns:p166="http://schemas.microsoft.com/office/powerpoint/2016/6/main"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Slide Zoom 1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F8573487-4FF5-DDEE-9548-0A2845D7474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909" y="5013001"/>
                  <a:ext cx="1295483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27" name="Rectangle 26">
            <a:hlinkClick r:id="rId14" action="ppaction://hlinksldjump"/>
            <a:extLst>
              <a:ext uri="{FF2B5EF4-FFF2-40B4-BE49-F238E27FC236}">
                <a16:creationId xmlns:a16="http://schemas.microsoft.com/office/drawing/2014/main" id="{3CE10969-3274-ADA6-ED94-18BA6DB3D33C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28" name="Rectangle 27">
            <a:hlinkClick r:id="rId15" action="ppaction://hlinksldjump"/>
            <a:extLst>
              <a:ext uri="{FF2B5EF4-FFF2-40B4-BE49-F238E27FC236}">
                <a16:creationId xmlns:a16="http://schemas.microsoft.com/office/drawing/2014/main" id="{8786CDCC-1C2C-12C2-1D41-272C39C0C660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F7A52-2A52-E2A7-F61E-C43731A7EF2F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5829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C184B-813B-087A-56C0-9D2EADFB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164790"/>
            <a:ext cx="3197785" cy="823912"/>
          </a:xfrm>
        </p:spPr>
        <p:txBody>
          <a:bodyPr anchor="ctr"/>
          <a:lstStyle/>
          <a:p>
            <a:pPr algn="ctr"/>
            <a:r>
              <a:rPr lang="en-US" sz="3200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29AF-0A61-B29C-96B6-975678D5F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50" y="1857032"/>
            <a:ext cx="3197785" cy="36584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dk1"/>
                </a:solidFill>
              </a:rPr>
              <a:t>Swimmers in this track are building strong habits, learning teamwork, and developing a love for the sport. They’re growing as students of swimming while gaining skills that support success in school, other sports, and life – especially goal setting.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dk1"/>
                </a:solidFill>
              </a:rPr>
              <a:t>Practices range from 3 to 5 times per week, with opportunities to compete and progress to higher-level groups. 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BF4F6-537B-CCF4-508B-2F3E025232D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00303" y="1164790"/>
            <a:ext cx="3197785" cy="823912"/>
          </a:xfrm>
        </p:spPr>
        <p:txBody>
          <a:bodyPr anchor="ctr"/>
          <a:lstStyle/>
          <a:p>
            <a:pPr algn="ctr"/>
            <a:r>
              <a:rPr lang="en-US" sz="3200" dirty="0"/>
              <a:t>ELITE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7F1439-3773-3A1A-899A-B3B519E8743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00303" y="1857031"/>
            <a:ext cx="3197785" cy="36584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Athletes in the Elite track train to compete at the state and national level. They are held to a high standard of excellence, commitment, and elite performance.</a:t>
            </a:r>
          </a:p>
          <a:p>
            <a:pPr marL="0" indent="0">
              <a:buNone/>
            </a:pPr>
            <a:r>
              <a:rPr lang="en-US" sz="1800" dirty="0"/>
              <a:t>Athletes are in the pool 6-8 times per week with required dryland workouts. Athletes/families commit to an 11-month contract with elevated expectations for goal setting and accountability.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6DA1D9-665C-A737-EED6-4674228D1C8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20826" y="1164790"/>
            <a:ext cx="3197785" cy="823912"/>
          </a:xfrm>
        </p:spPr>
        <p:txBody>
          <a:bodyPr anchor="ctr"/>
          <a:lstStyle/>
          <a:p>
            <a:pPr algn="ctr"/>
            <a:r>
              <a:rPr lang="en-US" sz="3200" dirty="0"/>
              <a:t>CHALLENGE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644807-CD6C-9ED9-2788-CA7FC59606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20826" y="1857032"/>
            <a:ext cx="3197785" cy="36584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/>
              <a:t>Challenge Track athletes are building the skills, mindset, and work ethic needed to excel in swimming. They are in the pool 5-6 times per week plus dryland workouts.</a:t>
            </a:r>
          </a:p>
          <a:p>
            <a:pPr marL="0" indent="0">
              <a:buNone/>
            </a:pPr>
            <a:r>
              <a:rPr lang="en-US" sz="1800" dirty="0"/>
              <a:t>They learn to set goals, train with purpose, and respond to coaching. Athletes/families commit to an 11-month contract with increased attendance, engagement and volunteerism standards.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3243A-AB9F-DBEE-F460-DCF973C8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TRACKS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19908512-3190-4222-64E4-791DCF9AE298}"/>
              </a:ext>
            </a:extLst>
          </p:cNvPr>
          <p:cNvSpPr/>
          <p:nvPr/>
        </p:nvSpPr>
        <p:spPr>
          <a:xfrm>
            <a:off x="8732875" y="5876847"/>
            <a:ext cx="2248060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TO GROUP SELECT</a:t>
            </a:r>
          </a:p>
        </p:txBody>
      </p:sp>
      <p:sp>
        <p:nvSpPr>
          <p:cNvPr id="10" name="Rectangle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3C129E1-F572-7C80-CCDB-D13ECE74DE24}"/>
              </a:ext>
            </a:extLst>
          </p:cNvPr>
          <p:cNvSpPr/>
          <p:nvPr/>
        </p:nvSpPr>
        <p:spPr>
          <a:xfrm>
            <a:off x="641350" y="5876848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01260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1165D-EA75-B3C9-18EF-3EE6E0EC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A222BF-1D2C-67A9-66F3-358A8EC4021D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398277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Achieve USA Swimming 11&amp;12 “A” time standards and qualify for NCS Age Group Championships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11-12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10&amp;U: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10&amp;U “BB” times in all 100 events, AND 1x 10&amp;U “BB” time in the 200 IM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11&amp;12: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11&amp;12 “B” times in all 100 events, AND 1x 11&amp;12 “B” time in the 200 IM</a:t>
            </a: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69D3-7E08-ABA2-9610-55269C19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SILVER 1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71BD9-DA57-8FB6-C784-ED8E7B053DCF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40144-9C68-8EFC-D84C-23142A306829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ECA9D8F-7A71-036C-2F6C-819AEBD3B116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63EDBA-34AF-4D00-016B-F65E02C16328}"/>
              </a:ext>
            </a:extLst>
          </p:cNvPr>
          <p:cNvGrpSpPr/>
          <p:nvPr/>
        </p:nvGrpSpPr>
        <p:grpSpPr>
          <a:xfrm>
            <a:off x="2692156" y="5012982"/>
            <a:ext cx="5867235" cy="566947"/>
            <a:chOff x="2692156" y="5012982"/>
            <a:chExt cx="5867235" cy="566947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5" name="Section Zoom 4">
                  <a:extLst>
                    <a:ext uri="{FF2B5EF4-FFF2-40B4-BE49-F238E27FC236}">
                      <a16:creationId xmlns:a16="http://schemas.microsoft.com/office/drawing/2014/main" id="{A523240B-8639-7E5C-B1C4-BE6A4B44990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40924579"/>
                    </p:ext>
                  </p:extLst>
                </p:nvPr>
              </p:nvGraphicFramePr>
              <p:xfrm>
                <a:off x="2692156" y="5012982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6FBD4510-443F-45FC-8003-809DB97BE1E3}">
                      <psez:zmPr id="{53D5D3DA-4E70-4191-B78E-2437CD70FD17}" imageType="cover" transitionDur="1000">
                        <p166:blipFill xmlns:p166="http://schemas.microsoft.com/office/powerpoint/2016/6/main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5" name="Section Zoom 4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A523240B-8639-7E5C-B1C4-BE6A4B44990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6" y="5012982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5AC7B9-1CE7-B699-6264-AB5753F5FB6C}"/>
                </a:ext>
              </a:extLst>
            </p:cNvPr>
            <p:cNvGrpSpPr/>
            <p:nvPr/>
          </p:nvGrpSpPr>
          <p:grpSpPr>
            <a:xfrm>
              <a:off x="4216075" y="5012982"/>
              <a:ext cx="4343316" cy="566947"/>
              <a:chOff x="4216075" y="5012982"/>
              <a:chExt cx="4343316" cy="566947"/>
            </a:xfrm>
          </p:grpSpPr>
          <mc:AlternateContent xmlns:mc="http://schemas.openxmlformats.org/markup-compatibility/2006" xmlns:psez="http://schemas.microsoft.com/office/powerpoint/2016/sectionzoom">
            <mc:Choice Requires="psez">
              <p:graphicFrame>
                <p:nvGraphicFramePr>
                  <p:cNvPr id="18" name="Section Zoom 17">
                    <a:extLst>
                      <a:ext uri="{FF2B5EF4-FFF2-40B4-BE49-F238E27FC236}">
                        <a16:creationId xmlns:a16="http://schemas.microsoft.com/office/drawing/2014/main" id="{9312B4A1-7A47-ACCB-7030-3C0EC7BFC44A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53919521"/>
                      </p:ext>
                    </p:extLst>
                  </p:nvPr>
                </p:nvGraphicFramePr>
                <p:xfrm>
                  <a:off x="4216075" y="5013001"/>
                  <a:ext cx="1295483" cy="566928"/>
                </p:xfrm>
                <a:graphic>
                  <a:graphicData uri="http://schemas.microsoft.com/office/powerpoint/2016/sectionzoom">
                    <psez:sectionZm>
                      <psez:sectionZmObj sectionId="{5FD07803-15C0-48DC-850D-AC98361EA674}">
                        <psez:zmPr id="{AB359FFA-8FB1-44D1-8763-AC7924C77F00}" imageType="cover" transitionDur="1000">
                          <p166:blipFill xmlns:p166="http://schemas.microsoft.com/office/powerpoint/2016/6/main"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295483" cy="566928"/>
                            </a:xfrm>
                            <a:prstGeom prst="rect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40000"/>
                                  <a:lumOff val="60000"/>
                                </a:schemeClr>
                              </a:solidFill>
                            </a:ln>
                            <a:effectLst>
                              <a:outerShdw blurRad="44450" dist="27940" dir="5400000" algn="ctr">
                                <a:srgbClr val="000000">
                                  <a:alpha val="32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alanced" dir="t">
                                <a:rot lat="0" lon="0" rev="8700000"/>
                              </a:lightRig>
                            </a:scene3d>
                            <a:sp3d>
                              <a:bevelT w="190500" h="38100"/>
                            </a:sp3d>
                          </p166:spPr>
                        </psez:zmPr>
                      </psez:sectionZmObj>
                    </psez:sectionZm>
                  </a:graphicData>
                </a:graphic>
              </p:graphicFrame>
            </mc:Choice>
            <mc:Fallback xmlns="">
              <p:pic>
                <p:nvPicPr>
                  <p:cNvPr id="18" name="Section Zoom 17">
                    <a:hlinkClick r:id="rId6" action="ppaction://hlinksldjump"/>
                    <a:extLst>
                      <a:ext uri="{FF2B5EF4-FFF2-40B4-BE49-F238E27FC236}">
                        <a16:creationId xmlns:a16="http://schemas.microsoft.com/office/drawing/2014/main" id="{9312B4A1-7A47-ACCB-7030-3C0EC7BFC44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16075" y="5013001"/>
                    <a:ext cx="1295483" cy="566928"/>
                  </a:xfrm>
                  <a:prstGeom prst="rect">
                    <a:avLst/>
                  </a:prstGeom>
                  <a:ln w="38100">
                    <a:solidFill>
                      <a:schemeClr val="tx1">
                        <a:lumMod val="40000"/>
                        <a:lumOff val="6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</p:pic>
            </mc:Fallback>
          </mc:AlternateContent>
          <mc:AlternateContent xmlns:mc="http://schemas.openxmlformats.org/markup-compatibility/2006" xmlns:pslz="http://schemas.microsoft.com/office/powerpoint/2016/slidezoom">
            <mc:Choice Requires="pslz">
              <p:graphicFrame>
                <p:nvGraphicFramePr>
                  <p:cNvPr id="19" name="Slide Zoom 18">
                    <a:extLst>
                      <a:ext uri="{FF2B5EF4-FFF2-40B4-BE49-F238E27FC236}">
                        <a16:creationId xmlns:a16="http://schemas.microsoft.com/office/drawing/2014/main" id="{0F5913DF-7B34-3C58-2512-2BA60AE06BC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81292837"/>
                      </p:ext>
                    </p:extLst>
                  </p:nvPr>
                </p:nvGraphicFramePr>
                <p:xfrm>
                  <a:off x="7263908" y="5012982"/>
                  <a:ext cx="1295483" cy="566928"/>
                </p:xfrm>
                <a:graphic>
                  <a:graphicData uri="http://schemas.microsoft.com/office/powerpoint/2016/slidezoom">
                    <pslz:sldZm>
                      <pslz:sldZmObj sldId="304" cId="1569783954">
                        <pslz:zmPr id="{A49530D1-6772-4866-AE27-739836E6F7ED}" returnToParent="0" imageType="cover" transitionDur="1000">
                          <p166:blipFill xmlns:p166="http://schemas.microsoft.com/office/powerpoint/2016/6/main"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295483" cy="566928"/>
                            </a:xfrm>
                            <a:prstGeom prst="rect">
                              <a:avLst/>
                            </a:prstGeom>
                            <a:ln w="38100">
                              <a:solidFill>
                                <a:srgbClr val="F79191"/>
                              </a:solidFill>
                            </a:ln>
                            <a:effectLst>
                              <a:outerShdw blurRad="44450" dist="27940" dir="5400000" algn="ctr">
                                <a:srgbClr val="000000">
                                  <a:alpha val="32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alanced" dir="t">
                                <a:rot lat="0" lon="0" rev="8700000"/>
                              </a:lightRig>
                            </a:scene3d>
                            <a:sp3d>
                              <a:bevelT w="190500" h="38100"/>
                            </a:sp3d>
                          </p166:spPr>
                        </pslz:zmPr>
                      </pslz:sldZmObj>
                    </pslz:sldZm>
                  </a:graphicData>
                </a:graphic>
              </p:graphicFrame>
            </mc:Choice>
            <mc:Fallback xmlns="">
              <p:pic>
                <p:nvPicPr>
                  <p:cNvPr id="19" name="Slide Zoom 18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0F5913DF-7B34-3C58-2512-2BA60AE06BC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63908" y="5012982"/>
                    <a:ext cx="1295483" cy="566928"/>
                  </a:xfrm>
                  <a:prstGeom prst="rect">
                    <a:avLst/>
                  </a:prstGeom>
                  <a:ln w="38100">
                    <a:solidFill>
                      <a:srgbClr val="F7919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</p:pic>
            </mc:Fallback>
          </mc:AlternateContent>
          <mc:AlternateContent xmlns:mc="http://schemas.openxmlformats.org/markup-compatibility/2006" xmlns:psez="http://schemas.microsoft.com/office/powerpoint/2016/sectionzoom">
            <mc:Choice Requires="psez">
              <p:graphicFrame>
                <p:nvGraphicFramePr>
                  <p:cNvPr id="20" name="Section Zoom 19">
                    <a:extLst>
                      <a:ext uri="{FF2B5EF4-FFF2-40B4-BE49-F238E27FC236}">
                        <a16:creationId xmlns:a16="http://schemas.microsoft.com/office/drawing/2014/main" id="{3EBF6D40-6AD9-A96E-99E8-FA266A8D1C22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0078590"/>
                      </p:ext>
                    </p:extLst>
                  </p:nvPr>
                </p:nvGraphicFramePr>
                <p:xfrm>
                  <a:off x="5739992" y="5012982"/>
                  <a:ext cx="1295483" cy="566928"/>
                </p:xfrm>
                <a:graphic>
                  <a:graphicData uri="http://schemas.microsoft.com/office/powerpoint/2016/sectionzoom">
                    <psez:sectionZm>
                      <psez:sectionZmObj sectionId="{C346C06D-904E-420B-8A62-8A234F702530}">
                        <psez:zmPr id="{F0B178C9-067F-4D3C-93C4-7D7DB0E21AEB}" imageType="cover" transitionDur="1000">
                          <p166:blipFill xmlns:p166="http://schemas.microsoft.com/office/powerpoint/2016/6/main"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166:blipFill>
                          <p166:spPr xmlns:p166="http://schemas.microsoft.com/office/powerpoint/2016/6/main">
                            <a:xfrm>
                              <a:off x="0" y="0"/>
                              <a:ext cx="1295483" cy="566928"/>
                            </a:xfrm>
                            <a:prstGeom prst="rect">
                              <a:avLst/>
                            </a:prstGeom>
                            <a:ln w="381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  <a:effectLst>
                              <a:outerShdw blurRad="44450" dist="27940" dir="5400000" algn="ctr">
                                <a:srgbClr val="000000">
                                  <a:alpha val="32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alanced" dir="t">
                                <a:rot lat="0" lon="0" rev="8700000"/>
                              </a:lightRig>
                            </a:scene3d>
                            <a:sp3d>
                              <a:bevelT w="190500" h="38100"/>
                            </a:sp3d>
                          </p166:spPr>
                        </psez:zmPr>
                      </psez:sectionZmObj>
                    </psez:sectionZm>
                  </a:graphicData>
                </a:graphic>
              </p:graphicFrame>
            </mc:Choice>
            <mc:Fallback xmlns="">
              <p:pic>
                <p:nvPicPr>
                  <p:cNvPr id="20" name="Section Zoom 19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3EBF6D40-6AD9-A96E-99E8-FA266A8D1C22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39992" y="5012982"/>
                    <a:ext cx="1295483" cy="566928"/>
                  </a:xfrm>
                  <a:prstGeom prst="rect">
                    <a:avLst/>
                  </a:prstGeom>
                  <a:ln w="3810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</p:pic>
            </mc:Fallback>
          </mc:AlternateContent>
        </p:grp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4C9CB8D-C401-EC88-E578-0901BE3F1FAD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23" name="Rectangle 22">
            <a:hlinkClick r:id="rId14" action="ppaction://hlinksldjump"/>
            <a:extLst>
              <a:ext uri="{FF2B5EF4-FFF2-40B4-BE49-F238E27FC236}">
                <a16:creationId xmlns:a16="http://schemas.microsoft.com/office/drawing/2014/main" id="{34F111D6-F4AA-6E4A-C822-BB71FB253D59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24" name="Rectangle 23">
            <a:hlinkClick r:id="rId15" action="ppaction://hlinksldjump"/>
            <a:extLst>
              <a:ext uri="{FF2B5EF4-FFF2-40B4-BE49-F238E27FC236}">
                <a16:creationId xmlns:a16="http://schemas.microsoft.com/office/drawing/2014/main" id="{1AECC02E-B3EF-2DC0-0CB0-911B1DDAB126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59BB-8E05-E5F1-D1DB-67212E6C15EE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13534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776ED-B985-5377-A8C0-3B1CE5A6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58BA99-B335-0B7D-ADE6-7E7BF40F768B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413464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 Work towards achieving USA Swimming 13&amp;14 “BB” and “A” time standards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13-14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11&amp;12: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2x 11&amp;12 “B”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13&amp;14: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2x 13&amp;14 “B” times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87C3F-CE32-2A2A-099C-C11DBEB2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GOLD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37A1F-6973-1CD1-EDDF-1D787A5D022A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CB2EB-12A4-E4AB-70CC-7AA217E8E9CD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96E423F-1488-7413-DFB7-0AA3C34D4479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BA4731B3-3A57-4878-C5A6-3CAFB83AE480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FC43D21-FE77-4ACC-0794-4335954F19E6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91BD76-F285-60C1-5F88-D1344E7FBE33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D0E41C-8021-3CD1-7300-E32C3CE0BA27}"/>
              </a:ext>
            </a:extLst>
          </p:cNvPr>
          <p:cNvGrpSpPr/>
          <p:nvPr/>
        </p:nvGrpSpPr>
        <p:grpSpPr>
          <a:xfrm>
            <a:off x="2692156" y="5012203"/>
            <a:ext cx="7456703" cy="566928"/>
            <a:chOff x="2692156" y="5012203"/>
            <a:chExt cx="7456703" cy="566928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9" name="Section Zoom 18">
                  <a:extLst>
                    <a:ext uri="{FF2B5EF4-FFF2-40B4-BE49-F238E27FC236}">
                      <a16:creationId xmlns:a16="http://schemas.microsoft.com/office/drawing/2014/main" id="{709047E0-1A8E-9B2A-F16C-0D917FA3840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82720513"/>
                    </p:ext>
                  </p:extLst>
                </p:nvPr>
              </p:nvGraphicFramePr>
              <p:xfrm>
                <a:off x="2692156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5FD07803-15C0-48DC-850D-AC98361EA674}">
                      <psez:zmPr id="{064C9730-5D31-435F-A9EB-C4BD1B57A97B}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9" name="Section Zoom 18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709047E0-1A8E-9B2A-F16C-0D917FA3840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6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1" name="Section Zoom 20">
                  <a:extLst>
                    <a:ext uri="{FF2B5EF4-FFF2-40B4-BE49-F238E27FC236}">
                      <a16:creationId xmlns:a16="http://schemas.microsoft.com/office/drawing/2014/main" id="{A7E84183-96F5-AB92-302E-CD87D03B8E8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67757480"/>
                    </p:ext>
                  </p:extLst>
                </p:nvPr>
              </p:nvGraphicFramePr>
              <p:xfrm>
                <a:off x="5772766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93E62CE1-8117-422D-AE44-B6708E108444}">
                      <psez:zmPr id="{775661C3-11DD-4656-8833-2E90405556F1}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1" name="Section Zoom 20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A7E84183-96F5-AB92-302E-CD87D03B8E8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66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2" name="Slide Zoom 21">
                  <a:extLst>
                    <a:ext uri="{FF2B5EF4-FFF2-40B4-BE49-F238E27FC236}">
                      <a16:creationId xmlns:a16="http://schemas.microsoft.com/office/drawing/2014/main" id="{B9A9CF74-1994-037D-3713-6F3C02FD32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57241781"/>
                    </p:ext>
                  </p:extLst>
                </p:nvPr>
              </p:nvGraphicFramePr>
              <p:xfrm>
                <a:off x="7311798" y="5012203"/>
                <a:ext cx="1295483" cy="566928"/>
              </p:xfrm>
              <a:graphic>
                <a:graphicData uri="http://schemas.microsoft.com/office/powerpoint/2016/slidezoom">
                  <pslz:sldZm>
                    <pslz:sldZmObj sldId="321" cId="3662929126">
                      <pslz:zmPr id="{10474910-8A7D-4202-B60A-00DF29A0AC12}" returnToParent="0" imageType="cover" transitionDur="1000">
                        <p166:blipFill xmlns:p166="http://schemas.microsoft.com/office/powerpoint/2016/6/main"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2" name="Slide Zoom 21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B9A9CF74-1994-037D-3713-6F3C02FD320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1798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Slide Zoom 22">
                  <a:extLst>
                    <a:ext uri="{FF2B5EF4-FFF2-40B4-BE49-F238E27FC236}">
                      <a16:creationId xmlns:a16="http://schemas.microsoft.com/office/drawing/2014/main" id="{DFCFFD52-9965-9739-F77E-057CF320457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8660396"/>
                    </p:ext>
                  </p:extLst>
                </p:nvPr>
              </p:nvGraphicFramePr>
              <p:xfrm>
                <a:off x="8853375" y="5012203"/>
                <a:ext cx="1295484" cy="566928"/>
              </p:xfrm>
              <a:graphic>
                <a:graphicData uri="http://schemas.microsoft.com/office/powerpoint/2016/slidezoom">
                  <pslz:sldZm>
                    <pslz:sldZmObj sldId="305" cId="1675196169">
                      <pslz:zmPr id="{FD33DEE5-9B9B-4961-9287-C010C6CFBBEC}" returnToParent="0" imageType="cover" transitionDur="1000">
                        <p166:blipFill xmlns:p166="http://schemas.microsoft.com/office/powerpoint/2016/6/main"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4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Slide Zoom 22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DFCFFD52-9965-9739-F77E-057CF320457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3375" y="5012203"/>
                  <a:ext cx="1295484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0" name="Section Zoom 19">
                  <a:extLst>
                    <a:ext uri="{FF2B5EF4-FFF2-40B4-BE49-F238E27FC236}">
                      <a16:creationId xmlns:a16="http://schemas.microsoft.com/office/drawing/2014/main" id="{B7C05035-56CB-FA68-6CA7-2AD13A77682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769447"/>
                    </p:ext>
                  </p:extLst>
                </p:nvPr>
              </p:nvGraphicFramePr>
              <p:xfrm>
                <a:off x="4231187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44641792-EE4F-4D5D-B829-221F70426070}">
                      <psez:zmPr id="{CBC5524E-F1CA-457E-A0E2-79AA2F8510B9}" imageType="cover" transitionDur="1000">
                        <p166:blipFill xmlns:p166="http://schemas.microsoft.com/office/powerpoint/2016/6/main"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0" name="Section Zoom 19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B7C05035-56CB-FA68-6CA7-2AD13A77682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1187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D88A4D-4FE0-9EC3-F25D-88441C618359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18769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49A94-D29A-FE2D-7F3D-2AE23E1A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F079D92-1E17-7A6F-939F-C8124F2103C1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413464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Work towards USA Swimming 13&amp;14 “A” and “AA” times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13&amp;14 NCS Age Group Championship time standards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Legally complete at least 1 race in each event offered at senior level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13-14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11&amp;12: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2x 11&amp;12 “BB” times AND 2x 11&amp;12 “B”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13&amp;14: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13&amp;14 “BB” times</a:t>
            </a: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E3D4F-4B2B-1542-CBF9-FB9E2637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PLATINUM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B93DA-8B9E-D077-9DA4-2651A76A2307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55CDD0-F7B5-F910-DC63-DABBBFF144BE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4AC681F-2270-765F-8900-AE2B6F4CBE8E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410B832E-7C34-E24A-A78E-4EDC12802740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5092BFF-5709-B488-AE71-FD958CEBCF1A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51B15D3-F835-08E2-0966-D7F9602572E3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A5187-391D-233F-0279-232A4E8728DB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0E113D09-246E-3A52-741E-AF12177075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274657"/>
                  </p:ext>
                </p:extLst>
              </p:nvPr>
            </p:nvGraphicFramePr>
            <p:xfrm>
              <a:off x="7311798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E7B989B7-CFA6-41CE-92E0-5EA97E85BD35}">
                    <psez:zmPr id="{6759DE57-287B-401D-BAE2-5A5783DA26F0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Section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E113D09-246E-3A52-741E-AF12177075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1798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Section Zoom 19">
                <a:extLst>
                  <a:ext uri="{FF2B5EF4-FFF2-40B4-BE49-F238E27FC236}">
                    <a16:creationId xmlns:a16="http://schemas.microsoft.com/office/drawing/2014/main" id="{9CFC95D3-D87B-579F-BC8F-B438F12631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8477980"/>
                  </p:ext>
                </p:extLst>
              </p:nvPr>
            </p:nvGraphicFramePr>
            <p:xfrm>
              <a:off x="2689608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44641792-EE4F-4D5D-B829-221F70426070}">
                    <psez:zmPr id="{87DB9184-0799-4594-A465-811BAF0225C8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Section Zoom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CFC95D3-D87B-579F-BC8F-B438F12631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9608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" name="Section Zoom 20">
                <a:extLst>
                  <a:ext uri="{FF2B5EF4-FFF2-40B4-BE49-F238E27FC236}">
                    <a16:creationId xmlns:a16="http://schemas.microsoft.com/office/drawing/2014/main" id="{0E37D4DA-5821-E3B3-A910-A86A587B00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7569030"/>
                  </p:ext>
                </p:extLst>
              </p:nvPr>
            </p:nvGraphicFramePr>
            <p:xfrm>
              <a:off x="4228639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93E62CE1-8117-422D-AE44-B6708E108444}">
                    <psez:zmPr id="{99AC05DA-52C0-44BC-8773-0D1EA0B586CE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" name="Section Zoom 2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E37D4DA-5821-E3B3-A910-A86A587B00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8639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Section Zoom 21">
                <a:extLst>
                  <a:ext uri="{FF2B5EF4-FFF2-40B4-BE49-F238E27FC236}">
                    <a16:creationId xmlns:a16="http://schemas.microsoft.com/office/drawing/2014/main" id="{96C87A8D-6501-03E9-D18C-6909631206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0543750"/>
                  </p:ext>
                </p:extLst>
              </p:nvPr>
            </p:nvGraphicFramePr>
            <p:xfrm>
              <a:off x="5772765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BE98B874-E26D-41EE-BA19-380D27CF9CAC}">
                    <psez:zmPr id="{E72F8829-2B69-4AFE-8F30-B8D38FC6A37F}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Section Zoom 21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96C87A8D-6501-03E9-D18C-6909631206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65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349CD715-182C-77B2-6AA6-C7EE36B8F7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035478"/>
                  </p:ext>
                </p:extLst>
              </p:nvPr>
            </p:nvGraphicFramePr>
            <p:xfrm>
              <a:off x="8850830" y="5012203"/>
              <a:ext cx="1295482" cy="566928"/>
            </p:xfrm>
            <a:graphic>
              <a:graphicData uri="http://schemas.microsoft.com/office/powerpoint/2016/slidezoom">
                <pslz:sldZm>
                  <pslz:sldZmObj sldId="305" cId="1675196169">
                    <pslz:zmPr id="{E3446BB2-9358-4885-A3E7-D702DB700C80}" returnToParent="0" imageType="cover" transitionDur="1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2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349CD715-182C-77B2-6AA6-C7EE36B8F7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0830" y="5012203"/>
                <a:ext cx="1295482" cy="566928"/>
              </a:xfrm>
              <a:prstGeom prst="rect">
                <a:avLst/>
              </a:prstGeom>
              <a:ln w="38100">
                <a:solidFill>
                  <a:srgbClr val="F7919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2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1154-BC00-B103-8BF1-97A0E8FE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38CD16-4837-7700-3947-B824063C0AFF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397498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Achieve a NCS Senior Championships qualifying time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2x USA Swimming 14&amp;O “B” time standards AND 1x USA Swimming 14&amp;O “BB” time standard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OR be recommended by a coach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Must maintain 70% attendance rate</a:t>
            </a:r>
          </a:p>
          <a:p>
            <a:pPr lvl="1"/>
            <a:endParaRPr lang="en-US" sz="20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4D622-C41A-D799-4856-EC6BE083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SENIOR CHALLENGE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3BDB2-F170-DC3C-F5EF-2D5661A0171F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1C0DF-BA8D-BC26-BDF7-D9BC9FBD3E88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052CCB1-AE5E-EF5E-052A-C750534EF02D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A9D4EDFC-7FE4-580D-4917-FFC21AA66DDD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1304B310-96E3-1264-FFF9-40F8C4EC346D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E317DE-B712-F8C8-CFE1-B4C445CDC525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54BE4-47F9-2A01-0C7F-EF10DC696D3F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FCFEC69D-00E5-395D-BB02-B2FEEC553A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4679298"/>
                  </p:ext>
                </p:extLst>
              </p:nvPr>
            </p:nvGraphicFramePr>
            <p:xfrm>
              <a:off x="2684513" y="5012203"/>
              <a:ext cx="1295483" cy="566928"/>
            </p:xfrm>
            <a:graphic>
              <a:graphicData uri="http://schemas.microsoft.com/office/powerpoint/2016/slidezoom">
                <pslz:sldZm>
                  <pslz:sldZmObj sldId="315" cId="430000687">
                    <pslz:zmPr id="{E49D01DF-E833-480F-8B72-91370618A6ED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CFEC69D-00E5-395D-BB02-B2FEEC553A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3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8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B08A5-BA99-97C3-02E7-DD3CE167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5F2D2F6-EB8B-20F0-B619-32454EE12718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519815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Have multiple swims at the NCS Senior Championships meet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13&amp;14: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1x 13&amp;14 “A” time AND 2x 13&amp;14 “BB”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15&amp;O: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1x 14&amp;O “A” time AND 3x 14&amp;O “BB” times in 2 different strokes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Must maintain 70% attendance 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C578-D9C9-ABD5-FD88-CE0251D4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SENIOR CHAMPS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87D379-41AE-9382-0C7B-84809C235EEC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36733-ABED-F6BE-665D-9380A2F3BAFF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104E3BC-BEA5-917E-B2EF-D09CD5A974FE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A4D54C95-8604-8C28-24EB-22C8640EB29A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F2923A0C-FC36-AF8C-E057-DDB207E00EDB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A5C6E2-9E26-CDE7-8440-923A7210425A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0D929-0798-0837-9B2A-2999AB92F5BD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2E417AF1-0758-F8F6-A059-C3D6ED25E9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8555447"/>
                  </p:ext>
                </p:extLst>
              </p:nvPr>
            </p:nvGraphicFramePr>
            <p:xfrm>
              <a:off x="2684512" y="5012203"/>
              <a:ext cx="1295483" cy="566928"/>
            </p:xfrm>
            <a:graphic>
              <a:graphicData uri="http://schemas.microsoft.com/office/powerpoint/2016/slidezoom">
                <pslz:sldZm>
                  <pslz:sldZmObj sldId="316" cId="3268285319">
                    <pslz:zmPr id="{EC6E99DD-930E-45D5-8B29-26C5BEB2E34E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E417AF1-0758-F8F6-A059-C3D6ED25E9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2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0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145A-69B1-CB86-2F5B-1A442C52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B94371-E0ED-7E0A-A295-2499B365E191}"/>
              </a:ext>
            </a:extLst>
          </p:cNvPr>
          <p:cNvSpPr txBox="1">
            <a:spLocks/>
          </p:cNvSpPr>
          <p:nvPr/>
        </p:nvSpPr>
        <p:spPr>
          <a:xfrm>
            <a:off x="561589" y="1371600"/>
            <a:ext cx="11373085" cy="3640604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Achieve USA Swimming “AA” times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Have multiple swims at the NCS Senior Championships meet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13&amp;14: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13&amp;14 “A” times in 2 different strokes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15&amp;O: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1x 14&amp;O NCS Senior Champs qualifying time AND 1x 14&amp;O “A” time, in 2 different strokes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OR 3x 14&amp;O “A” times in at least 2 different strokes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Must maintain 80% attendance 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8B3AA-8955-288D-FEDF-49E3866E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SENIOR CHAMPS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20172-2191-E00C-8A9F-AC7820034393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91B54-2F00-AEAC-4311-0040C25D01A8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A94C480-F188-677B-C68C-F5205194A289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0A159B67-EB48-FEB6-72F5-0E10F9A556B3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84A80321-EA7A-1C01-B2F9-603367FC08A1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4D3D3F-DD39-BFAD-432E-8634562E25FA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F5327-442C-BF01-D400-37184C8F705B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4DC06F14-F79F-F4B8-7073-1052F94E9D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8223663"/>
                  </p:ext>
                </p:extLst>
              </p:nvPr>
            </p:nvGraphicFramePr>
            <p:xfrm>
              <a:off x="2684511" y="5012203"/>
              <a:ext cx="1295483" cy="566928"/>
            </p:xfrm>
            <a:graphic>
              <a:graphicData uri="http://schemas.microsoft.com/office/powerpoint/2016/slidezoom">
                <pslz:sldZm>
                  <pslz:sldZmObj sldId="323" cId="2879817211">
                    <pslz:zmPr id="{92CEF27C-5BA7-4466-9F3B-EDC79231495C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DC06F14-F79F-F4B8-7073-1052F94E9D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1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82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8DC9-1BCB-E2C0-049A-77F72DEF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ELITE TRACK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86DBD783-2FFB-70AE-7872-EC9D4456B5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6819280"/>
                  </p:ext>
                </p:extLst>
              </p:nvPr>
            </p:nvGraphicFramePr>
            <p:xfrm>
              <a:off x="1112189" y="1218487"/>
              <a:ext cx="9967622" cy="4587784"/>
            </p:xfrm>
            <a:graphic>
              <a:graphicData uri="http://schemas.microsoft.com/office/powerpoint/2016/summaryzoom">
                <psuz:summaryZm>
                  <psuz:summaryZmObj sectionId="{55FB2D89-B57D-4A51-A1A6-3CB57E495C05}" scaleFactorY="77799">
                    <psuz:zmPr id="{6F02417C-4888-4A38-8EDB-AD147E290AA3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2228" y="457537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08F411E-D3DB-44EC-82E9-C1D803112911}" scaleFactorY="77799">
                    <psuz:zmPr id="{8F4900D4-E746-462D-B94B-89AF55311742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99045" y="457537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C346C06D-904E-420B-8A62-8A234F702530}" scaleFactorY="77799">
                    <psuz:zmPr id="{0B0995AC-3C81-47A9-853F-F4DDD057183A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025862" y="457537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E71B64D-60CF-4F24-9D95-03E2D012AEFA}" scaleFactorY="77799">
                    <psuz:zmPr id="{1F492636-9F4E-40BF-A5F0-0B122A30633C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352679" y="457537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7B989B7-CFA6-41CE-92E0-5EA97E85BD35}" scaleFactorY="77799">
                    <psuz:zmPr id="{F21D6708-4658-4D5D-B766-9259BA80125E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2228" y="1803165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F7BA00F-12FA-447E-AA5C-DCF389F15DB6}" scaleFactorY="77799">
                    <psuz:zmPr id="{4D66B0D0-BE02-4B4E-AF0D-CCCDAE3EF4A1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99045" y="1803165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174B6DD4-1D2E-4E73-8453-7CE6DF7C05F2}" scaleFactorY="77799">
                    <psuz:zmPr id="{A58242C5-61E6-43D5-944C-CE5F88B20429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025862" y="1803165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A8CFCB9B-44C2-4575-ABB2-28E5A228D34B}" scaleFactorY="77799">
                    <psuz:zmPr id="{4F89FC45-6F4F-4D66-874C-3017420ECFD1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352679" y="1803165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1A6B1F3-291F-4EA4-8AA2-91DD43896E8D}" scaleFactorY="77799">
                    <psuz:zmPr id="{3ED1AAAD-DD75-43F0-ACA9-9D48882B14F9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2228" y="3148793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DC8DD06-B3A6-45E3-A154-989F353A96F4}" scaleFactorY="77799">
                    <psuz:zmPr id="{0FDFBC8B-BBA8-4325-AACF-44DE10BB5949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99045" y="3148793"/>
                          <a:ext cx="2242715" cy="981454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86DBD783-2FFB-70AE-7872-EC9D4456B56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112189" y="1218487"/>
                <a:ext cx="9967622" cy="4587784"/>
                <a:chOff x="1112189" y="1218487"/>
                <a:chExt cx="9967622" cy="4587784"/>
              </a:xfrm>
            </p:grpSpPr>
            <p:pic>
              <p:nvPicPr>
                <p:cNvPr id="3" name="Picture 3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417" y="1676024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4" name="Picture 4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1234" y="1676024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9" name="Picture 9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8051" y="1676024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0" name="Picture 10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64868" y="1676024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1" name="Picture 11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417" y="3021652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2" name="Picture 12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1234" y="3021652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5" name="Picture 15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8051" y="3021652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6" name="Picture 16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64868" y="3021652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7" name="Picture 17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417" y="4367280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8" name="Picture 18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1234" y="4367280"/>
                  <a:ext cx="2242715" cy="981454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3D32915-B7B2-0DCB-B4F4-9520699FCD34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B4F53-D0E3-0899-981F-1D295A7A377A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22" action="ppaction://hlinksldjump"/>
            <a:extLst>
              <a:ext uri="{FF2B5EF4-FFF2-40B4-BE49-F238E27FC236}">
                <a16:creationId xmlns:a16="http://schemas.microsoft.com/office/drawing/2014/main" id="{ADB03500-5E34-4128-E13E-082373246690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7" name="Rectangle 6">
            <a:hlinkClick r:id="rId23" action="ppaction://hlinksldjump"/>
            <a:extLst>
              <a:ext uri="{FF2B5EF4-FFF2-40B4-BE49-F238E27FC236}">
                <a16:creationId xmlns:a16="http://schemas.microsoft.com/office/drawing/2014/main" id="{7C688748-5057-8335-BCD7-8A1353A9D68A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8" name="Rectangl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CCF5DC6-8784-F0E9-D94A-DCBA245BF86D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049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D7060-600D-1EDB-58D1-D8B014B0A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BAD195-14A3-D030-B408-66A992F9CF03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413464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Qualify for and compete at the NCS Age Group Championships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9-10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 9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10&amp;U “BB” times in 3 different events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AND 1x 10&amp;U “BB” time in the 200 IM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 10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10&amp;U “BB” times in 4 strokes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AND 1x 10&amp;U “BB” time in the 200 IM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F8653-1D31-ABBA-D998-B6C3F4B8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TAG 3.5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50D2B-CE63-8BE5-C6ED-BCBC737B672B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5D0A7-9F47-26EF-5BD8-E0D01AD07892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FED2DEC-0AC2-24A9-1643-546D7E07A409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C4758D07-2FD7-141D-7D03-851ECEDB1B4D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C36554EE-FC61-9FEC-3B95-3B3594CE6649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529880-A7A2-7582-823B-F867BA54D888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9267A-C5BF-E88D-68C6-580D8F179A46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46C562A7-124D-5B74-EC5B-E9BCCAA6ED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5619517"/>
                  </p:ext>
                </p:extLst>
              </p:nvPr>
            </p:nvGraphicFramePr>
            <p:xfrm>
              <a:off x="5772764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B14340B9-D012-4995-A083-E51CD7FA028D}">
                    <psez:zmPr id="{F3214354-A48D-49EC-A3AE-C11A0CFD1806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Section Zoom 1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6C562A7-124D-5B74-EC5B-E9BCCAA6E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64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822DFCDD-6135-06D2-466F-66D77B7B4F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4333563"/>
                  </p:ext>
                </p:extLst>
              </p:nvPr>
            </p:nvGraphicFramePr>
            <p:xfrm>
              <a:off x="2684513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E08F411E-D3DB-44EC-82E9-C1D803112911}">
                    <psez:zmPr id="{16395E59-9927-4C46-AB0F-362366943E5D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22DFCDD-6135-06D2-466F-66D77B7B4F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3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0DAD29B8-0AC6-E6F7-91FD-0EB6C1F63C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0981840"/>
                  </p:ext>
                </p:extLst>
              </p:nvPr>
            </p:nvGraphicFramePr>
            <p:xfrm>
              <a:off x="4231530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C346C06D-904E-420B-8A62-8A234F702530}">
                    <psez:zmPr id="{2FA13A42-CE13-4791-8370-30F9A5383A03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Section Zoom 1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DAD29B8-0AC6-E6F7-91FD-0EB6C1F63C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1530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15B4E-52A4-8AF0-3FB8-62668893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0501C44-C6B9-66F5-73EA-27DB0561C85C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566207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Compete and score at the NCS Age Group Championships and ESSZ Age Group Sectionals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9-10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 9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10&amp;U “A” times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OR 3+ 10&amp;U NCS Age Group Champs qualifying times with 1 being an IM event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 10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10&amp;U NCS Age Group Champs qualifying times AND 1x 10&amp;U “A” time in the 200 Free or 200 IM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2144F-9D90-2B52-A968-56988191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TAG 3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8EFB9-4897-80C6-6994-6F55C88BD87D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8884F0-F0F1-C0D2-A5CC-F9BB75ED9ECC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64A3F46-7956-422C-4DF3-C36C74E3265F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A09B93CD-5E30-D50E-3947-93E1807F90A4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EE82A377-0A94-30C8-E420-136CA9AC7D6E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D32D36-C053-4006-F3D1-BCD2A76316F1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B6EF0-246D-6F19-C533-C2F230F5DF0D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3B953B01-EF1E-C771-DE1C-BEE0224EEB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5559547"/>
                  </p:ext>
                </p:extLst>
              </p:nvPr>
            </p:nvGraphicFramePr>
            <p:xfrm>
              <a:off x="2684512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C346C06D-904E-420B-8A62-8A234F702530}">
                    <psez:zmPr id="{E7A106B9-3878-41BF-9D30-E3CCA07AE7C9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Section Zoom 1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B953B01-EF1E-C771-DE1C-BEE0224EEB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2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39E5E502-7DFD-780C-1839-97CA829E31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0247979"/>
                  </p:ext>
                </p:extLst>
              </p:nvPr>
            </p:nvGraphicFramePr>
            <p:xfrm>
              <a:off x="4225746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DE71B64D-60CF-4F24-9D95-03E2D012AEFA}">
                    <psez:zmPr id="{3A1331BA-7F86-4282-A698-26AF0F93A0FA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Section Zoom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39E5E502-7DFD-780C-1839-97CA829E31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746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0F5B423D-B169-F0B2-892A-B5BB2CB511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5614676"/>
                  </p:ext>
                </p:extLst>
              </p:nvPr>
            </p:nvGraphicFramePr>
            <p:xfrm>
              <a:off x="5765466" y="5012203"/>
              <a:ext cx="1295484" cy="566928"/>
            </p:xfrm>
            <a:graphic>
              <a:graphicData uri="http://schemas.microsoft.com/office/powerpoint/2016/slidezoom">
                <pslz:sldZm>
                  <pslz:sldZmObj sldId="311" cId="1353495077">
                    <pslz:zmPr id="{20FDB839-CFED-4DF9-B76D-0DCCF3628D87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4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F5B423D-B169-F0B2-892A-B5BB2CB511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5466" y="5012203"/>
                <a:ext cx="1295484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19796-AC00-E9E0-D720-3C5DDDFC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428395-3943-6203-86FB-DC7E092F0EDB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4568457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Train towards achieving 11&amp;12 NCS Age Group Championships qualifying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11-12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10&amp;U: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Expressway Bk" panose="020B0504020200020204" pitchFamily="34" charset="0"/>
              </a:rPr>
              <a:t>4x 10&amp;U “A” times AND 1x 10&amp;U “BB” time in the 100 or 200 IM AND achieved cumulative power score of 2500 points combining these events: 100 Free, 100 Back, 100 Breast, 100 Fly, and 200 IM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>
                <a:latin typeface="Expressway Bk" panose="020B0504020200020204" pitchFamily="34" charset="0"/>
              </a:rPr>
            </a:b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If coming from 11&amp;12: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Expressway Bk" panose="020B0504020200020204" pitchFamily="34" charset="0"/>
              </a:rPr>
              <a:t>4x 11&amp;12 “BB” times AND achieved cumulative power score of 2000 points combining these events: 100 Free, 100 Back, 100 Breast, 100 Fly, and 200 IM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B9A28-5D7E-8AA7-47E7-E066E267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TAG 2.5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CA77B-08D1-956C-4292-763F9D94BC4C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DD29F-4FD0-4B98-8B5C-EDB88C25AB0D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6D29827-8A19-AB32-EBFE-83B52121A592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7001D4CA-2DC1-80C4-EEC3-4BF81BFEAFA2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6347CCEA-47F8-0E17-C74F-C77C607FEE15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2B7C15-058D-6FB5-16DC-0F57C660BACE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F2E36-F9BF-0F5F-5685-5C858954D7DE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EDEDFA06-CEE7-3581-5C72-9981A4667F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6819615"/>
                  </p:ext>
                </p:extLst>
              </p:nvPr>
            </p:nvGraphicFramePr>
            <p:xfrm>
              <a:off x="5765467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5FD07803-15C0-48DC-850D-AC98361EA674}">
                    <psez:zmPr id="{CF01991B-306E-43FA-95B5-B7695A7661E9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Section Zoom 1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DEDFA06-CEE7-3581-5C72-9981A4667F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5467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0D125CF9-D852-EC96-5C7F-3F441B8A71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4310731"/>
                  </p:ext>
                </p:extLst>
              </p:nvPr>
            </p:nvGraphicFramePr>
            <p:xfrm>
              <a:off x="2684511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DE71B64D-60CF-4F24-9D95-03E2D012AEFA}">
                    <psez:zmPr id="{824BEE5A-AE98-46D7-B6D5-B9A5B079CD0E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D125CF9-D852-EC96-5C7F-3F441B8A71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1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144B24C9-1893-ADAD-E7A2-198A286CD4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2301875"/>
                  </p:ext>
                </p:extLst>
              </p:nvPr>
            </p:nvGraphicFramePr>
            <p:xfrm>
              <a:off x="4225746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E7B989B7-CFA6-41CE-92E0-5EA97E85BD35}">
                    <psez:zmPr id="{D781161A-B43E-4020-A0E3-A9EADCE2D823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Section Zoom 1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44B24C9-1893-ADAD-E7A2-198A286CD4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746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7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09B9-B007-B64D-E308-BDE953E4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6108799" cy="9540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Expressway Bk"/>
              </a:rPr>
              <a:t>SELECT YOUR AGE GROUP OR TRACK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AA7FD88A-9902-EF93-E42F-2F63076DA8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3318035"/>
                  </p:ext>
                </p:extLst>
              </p:nvPr>
            </p:nvGraphicFramePr>
            <p:xfrm>
              <a:off x="4869237" y="4159518"/>
              <a:ext cx="2165459" cy="947646"/>
            </p:xfrm>
            <a:graphic>
              <a:graphicData uri="http://schemas.microsoft.com/office/powerpoint/2016/sectionzoom">
                <psez:sectionZm>
                  <psez:sectionZmObj sectionId="{0DB691BA-7BBB-43F2-B68D-910667F43EC2}">
                    <psez:zmPr id="{685BBBC4-6DB1-407E-AC70-D48029DE51F8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5459" cy="947646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Section Zoom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A7FD88A-9902-EF93-E42F-2F63076DA8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9237" y="4159518"/>
                <a:ext cx="2165459" cy="947646"/>
              </a:xfrm>
              <a:prstGeom prst="rect">
                <a:avLst/>
              </a:prstGeom>
              <a:ln w="38100">
                <a:solidFill>
                  <a:srgbClr val="F7919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Section Zoom 13">
                <a:extLst>
                  <a:ext uri="{FF2B5EF4-FFF2-40B4-BE49-F238E27FC236}">
                    <a16:creationId xmlns:a16="http://schemas.microsoft.com/office/drawing/2014/main" id="{A6529A7E-2B6D-9B27-FB0C-CFDE5FBF54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0772686"/>
                  </p:ext>
                </p:extLst>
              </p:nvPr>
            </p:nvGraphicFramePr>
            <p:xfrm>
              <a:off x="4869238" y="2754195"/>
              <a:ext cx="2165459" cy="947646"/>
            </p:xfrm>
            <a:graphic>
              <a:graphicData uri="http://schemas.microsoft.com/office/powerpoint/2016/sectionzoom">
                <psez:sectionZm>
                  <psez:sectionZmObj sectionId="{11FA8FF0-1FD8-41E7-8C3A-9624789CCE83}">
                    <psez:zmPr id="{2D986A5C-FC24-4FBC-A1B0-6A7975C27066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5459" cy="94764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Section Zoom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6529A7E-2B6D-9B27-FB0C-CFDE5FBF54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9238" y="2754195"/>
                <a:ext cx="2165459" cy="947646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E1B32AFC-3289-6A8A-FA83-3B79C986DC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555358"/>
                  </p:ext>
                </p:extLst>
              </p:nvPr>
            </p:nvGraphicFramePr>
            <p:xfrm>
              <a:off x="4869240" y="1348872"/>
              <a:ext cx="2165459" cy="947646"/>
            </p:xfrm>
            <a:graphic>
              <a:graphicData uri="http://schemas.microsoft.com/office/powerpoint/2016/sectionzoom">
                <psez:sectionZm>
                  <psez:sectionZmObj sectionId="{067F3EA0-8068-466F-8577-39D8E7200CAA}">
                    <psez:zmPr id="{42313C01-EAB1-4DAF-8A4F-211CD8CFAD4E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5459" cy="94764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Section Zoom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1B32AFC-3289-6A8A-FA83-3B79C986DC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9240" y="1348872"/>
                <a:ext cx="2165459" cy="947646"/>
              </a:xfrm>
              <a:prstGeom prst="rect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EFD597D7-3C05-B43A-1FE4-E03E5A8A55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7340986"/>
                  </p:ext>
                </p:extLst>
              </p:nvPr>
            </p:nvGraphicFramePr>
            <p:xfrm>
              <a:off x="858753" y="1348872"/>
              <a:ext cx="1331929" cy="1331929"/>
            </p:xfrm>
            <a:graphic>
              <a:graphicData uri="http://schemas.microsoft.com/office/powerpoint/2016/sectionzoom">
                <psez:sectionZm>
                  <psez:sectionZmObj sectionId="{91A48C03-E1C1-45BE-B8D9-7518E8EA888B}">
                    <psez:zmPr id="{E9AE9F91-14CF-4599-B255-A4DB522D23AF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1929" cy="133192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FD597D7-3C05-B43A-1FE4-E03E5A8A55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753" y="1348872"/>
                <a:ext cx="1331929" cy="1331929"/>
              </a:xfrm>
              <a:prstGeom prst="rect">
                <a:avLst/>
              </a:prstGeom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Section Zoom 19">
                <a:extLst>
                  <a:ext uri="{FF2B5EF4-FFF2-40B4-BE49-F238E27FC236}">
                    <a16:creationId xmlns:a16="http://schemas.microsoft.com/office/drawing/2014/main" id="{D16309B6-ABC1-9DB5-BB29-1608D671FA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1961201"/>
                  </p:ext>
                </p:extLst>
              </p:nvPr>
            </p:nvGraphicFramePr>
            <p:xfrm>
              <a:off x="2483115" y="1348872"/>
              <a:ext cx="1331929" cy="1331929"/>
            </p:xfrm>
            <a:graphic>
              <a:graphicData uri="http://schemas.microsoft.com/office/powerpoint/2016/sectionzoom">
                <psez:sectionZm>
                  <psez:sectionZmObj sectionId="{6E3DEC8D-DAD6-48C1-998D-8A59CE19BF3E}">
                    <psez:zmPr id="{970C14B2-878E-483A-AC55-BCEF586D3143}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1929" cy="133192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Section Zoom 1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16309B6-ABC1-9DB5-BB29-1608D671FA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115" y="1348872"/>
                <a:ext cx="1331929" cy="1331929"/>
              </a:xfrm>
              <a:prstGeom prst="rect">
                <a:avLst/>
              </a:prstGeom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Section Zoom 21">
                <a:extLst>
                  <a:ext uri="{FF2B5EF4-FFF2-40B4-BE49-F238E27FC236}">
                    <a16:creationId xmlns:a16="http://schemas.microsoft.com/office/drawing/2014/main" id="{4E8A9A69-D29D-E92B-3BA8-06E069E54B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398107"/>
                  </p:ext>
                </p:extLst>
              </p:nvPr>
            </p:nvGraphicFramePr>
            <p:xfrm>
              <a:off x="858753" y="2933982"/>
              <a:ext cx="1331929" cy="1331929"/>
            </p:xfrm>
            <a:graphic>
              <a:graphicData uri="http://schemas.microsoft.com/office/powerpoint/2016/sectionzoom">
                <psez:sectionZm>
                  <psez:sectionZmObj sectionId="{4977C62A-B698-46EE-874C-D39E10987AF1}">
                    <psez:zmPr id="{4D48B0CA-2BF5-4AA4-9059-2BA654E775B7}" imageType="cover" transitionDur="1000">
                      <p166:blipFill xmlns:p166="http://schemas.microsoft.com/office/powerpoint/2016/6/main"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1929" cy="133192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Section Zoom 21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E8A9A69-D29D-E92B-3BA8-06E069E54B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753" y="2933982"/>
                <a:ext cx="1331929" cy="1331929"/>
              </a:xfrm>
              <a:prstGeom prst="rect">
                <a:avLst/>
              </a:prstGeom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" name="Section Zoom 23">
                <a:extLst>
                  <a:ext uri="{FF2B5EF4-FFF2-40B4-BE49-F238E27FC236}">
                    <a16:creationId xmlns:a16="http://schemas.microsoft.com/office/drawing/2014/main" id="{268819B8-D54B-6B15-5576-F6BFCFA75F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4162163"/>
                  </p:ext>
                </p:extLst>
              </p:nvPr>
            </p:nvGraphicFramePr>
            <p:xfrm>
              <a:off x="2483115" y="2933982"/>
              <a:ext cx="1331929" cy="1331929"/>
            </p:xfrm>
            <a:graphic>
              <a:graphicData uri="http://schemas.microsoft.com/office/powerpoint/2016/sectionzoom">
                <psez:sectionZm>
                  <psez:sectionZmObj sectionId="{29B98ACB-49FF-4906-8923-A622A4AD12C2}">
                    <psez:zmPr id="{0665EC87-C0A4-4686-AAF9-322E18A71EB4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1929" cy="133192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" name="Section Zoom 23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268819B8-D54B-6B15-5576-F6BFCFA75F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115" y="2933982"/>
                <a:ext cx="1331929" cy="1331929"/>
              </a:xfrm>
              <a:prstGeom prst="rect">
                <a:avLst/>
              </a:prstGeom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p:sp>
        <p:nvSpPr>
          <p:cNvPr id="8" name="Rectangle 7">
            <a:hlinkClick r:id="rId23" action="ppaction://hlinksldjump"/>
            <a:extLst>
              <a:ext uri="{FF2B5EF4-FFF2-40B4-BE49-F238E27FC236}">
                <a16:creationId xmlns:a16="http://schemas.microsoft.com/office/drawing/2014/main" id="{9EB0ADFF-005F-3624-3E42-BF811EAB2F01}"/>
              </a:ext>
            </a:extLst>
          </p:cNvPr>
          <p:cNvSpPr/>
          <p:nvPr/>
        </p:nvSpPr>
        <p:spPr>
          <a:xfrm>
            <a:off x="9152148" y="1348872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SHOW ALL GROUPS</a:t>
            </a:r>
          </a:p>
        </p:txBody>
      </p:sp>
      <p:sp>
        <p:nvSpPr>
          <p:cNvPr id="3" name="Rectangl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92909A4-30A2-F2F9-A9E0-422C759BE08C}"/>
              </a:ext>
            </a:extLst>
          </p:cNvPr>
          <p:cNvSpPr/>
          <p:nvPr/>
        </p:nvSpPr>
        <p:spPr>
          <a:xfrm>
            <a:off x="8088893" y="1348872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4" name="Rectangle 3">
            <a:hlinkClick r:id="rId24" action="ppaction://hlinksldjump"/>
            <a:extLst>
              <a:ext uri="{FF2B5EF4-FFF2-40B4-BE49-F238E27FC236}">
                <a16:creationId xmlns:a16="http://schemas.microsoft.com/office/drawing/2014/main" id="{C3AC8F3E-6D6A-5B79-72C5-74036CDDF5B1}"/>
              </a:ext>
            </a:extLst>
          </p:cNvPr>
          <p:cNvSpPr/>
          <p:nvPr/>
        </p:nvSpPr>
        <p:spPr>
          <a:xfrm>
            <a:off x="8088893" y="5058545"/>
            <a:ext cx="3505830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 INFORMATION</a:t>
            </a:r>
          </a:p>
        </p:txBody>
      </p:sp>
    </p:spTree>
    <p:extLst>
      <p:ext uri="{BB962C8B-B14F-4D97-AF65-F5344CB8AC3E}">
        <p14:creationId xmlns:p14="http://schemas.microsoft.com/office/powerpoint/2010/main" val="15267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FD965-117B-0FEC-1724-F3302563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F32F7D-76C1-3DD3-2BBB-05BB1E389BCA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566207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Compete at highest level at NCS Age Group Champs and ESSZ Age Group Sectionals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Embrace the technical, physical, and mental facets of competitive swimming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11-12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latin typeface="Expressway Bk" panose="020B0504020200020204" pitchFamily="34" charset="0"/>
              </a:rPr>
              <a:t>If coming from 10&amp;U: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Expressway Bk" panose="020B0504020200020204" pitchFamily="34" charset="0"/>
              </a:rPr>
              <a:t>6x 10&amp;U “AA” times AND 1x 10&amp;U “A” time in the 100 or 200 IM AND achieved cumulative power score of 3000 points combining these 5 events: 100 Free, 100 Back, 100 Breast, 100 Fly, and 200 IM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latin typeface="Expressway Bk" panose="020B0504020200020204" pitchFamily="34" charset="0"/>
              </a:rPr>
              <a:t>If coming from 11&amp;12: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Expressway Bk" panose="020B0504020200020204" pitchFamily="34" charset="0"/>
              </a:rPr>
              <a:t>6x 11&amp;12 “BB” times AND 2x 11&amp;12 “A” times, including 1x NCS Age Group Champs qualifying time AND achieved a cumulative power score of 2500 points combining these 5 events: 100 Free, 100 Back, 100 Breast, 100 Fly, and 200 IM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D7D3-9F0D-DF1E-8FCE-5DDB62B7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TAG 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21B55-03DB-4645-9D10-3461FD785927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3DF74-1B90-8DB8-A496-64BE446B6DE7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07AC722-504C-565F-A5A3-105339B728B8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05A16A66-D50D-9E5F-D3D2-90F08638F7D1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08E38BFD-62FA-3BBC-5BB5-603AF6B66DF3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A0699B-98D5-A9EB-5BE4-B4E60366330E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544C7-B3D5-A069-D850-1416D9307AD9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D676DD1D-1051-02C8-057B-6E7CE175CD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8556226"/>
                  </p:ext>
                </p:extLst>
              </p:nvPr>
            </p:nvGraphicFramePr>
            <p:xfrm>
              <a:off x="5765467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5FD07803-15C0-48DC-850D-AC98361EA674}">
                    <psez:zmPr id="{CF01991B-306E-43FA-95B5-B7695A7661E9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676DD1D-1051-02C8-057B-6E7CE175CD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5467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90D147CF-A982-06D8-05CE-A2B796A134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4982179"/>
                  </p:ext>
                </p:extLst>
              </p:nvPr>
            </p:nvGraphicFramePr>
            <p:xfrm>
              <a:off x="2684511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E7B989B7-CFA6-41CE-92E0-5EA97E85BD35}">
                    <psez:zmPr id="{97E8ADB2-2F15-4477-9009-0A669652748B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Section Zoom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0D147CF-A982-06D8-05CE-A2B796A134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11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4E5FD678-1F11-6BFA-9324-0C5F1A757B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7532671"/>
                  </p:ext>
                </p:extLst>
              </p:nvPr>
            </p:nvGraphicFramePr>
            <p:xfrm>
              <a:off x="4224232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9F7BA00F-12FA-447E-AA5C-DCF389F15DB6}">
                    <psez:zmPr id="{EF3EA724-D13F-4BF5-9E75-9D22A5D5790D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E5FD678-1F11-6BFA-9324-0C5F1A757B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4232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9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6FAD-3B0D-32C0-0B7C-E76001E9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B76C3-28F2-CE5D-CA7C-65BF397FEBF7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397498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Achieve multiple 13&amp;14 NCS Age Group Champs qualifying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13-14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Girls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13&amp;14 “A”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Boys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13&amp;14 “BB” times AND 1x 13&amp;14 “A” time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All must maintain at least 80% attendance 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7AC32-1D24-93FB-0DC5-C095866D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TAG 1.5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0DFE2-DEF4-6D2A-B454-B1F91395677C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664A6-644D-3A59-9923-932FBD3140C3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321B66F-B135-813C-1235-86AC37D4D773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5CE40D7A-DE8F-9BEC-ACBE-965B9D0A0AE4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F1016E05-A84F-31B3-A937-DBFDFF0A3D3E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BA883F-A18A-0102-A0CC-8433BCFDEF67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56021-0D82-7395-09AC-D4FCC93951E2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CB823CE0-B593-27EA-0EFA-4ABECFA5D2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0240561"/>
                  </p:ext>
                </p:extLst>
              </p:nvPr>
            </p:nvGraphicFramePr>
            <p:xfrm>
              <a:off x="4227953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174B6DD4-1D2E-4E73-8453-7CE6DF7C05F2}">
                    <psez:zmPr id="{84E5763E-2C75-4EFB-9C0C-D85AB5E847F8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Section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B823CE0-B593-27EA-0EFA-4ABECFA5D2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7953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645363DF-148B-23A0-7199-5D4D526A5B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69524"/>
                  </p:ext>
                </p:extLst>
              </p:nvPr>
            </p:nvGraphicFramePr>
            <p:xfrm>
              <a:off x="5766298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93E62CE1-8117-422D-AE44-B6708E108444}">
                    <psez:zmPr id="{64110AB7-EEE7-419E-BCB1-55FC10CD7622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45363DF-148B-23A0-7199-5D4D526A5B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6298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647FD613-4DF6-E772-68C2-51343E4827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0515294"/>
                  </p:ext>
                </p:extLst>
              </p:nvPr>
            </p:nvGraphicFramePr>
            <p:xfrm>
              <a:off x="7304643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BE98B874-E26D-41EE-BA19-380D27CF9CAC}">
                    <psez:zmPr id="{3565A871-5E3C-4736-BF6C-0F484E016583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47FD613-4DF6-E772-68C2-51343E4827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4643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Section Zoom 10">
                <a:extLst>
                  <a:ext uri="{FF2B5EF4-FFF2-40B4-BE49-F238E27FC236}">
                    <a16:creationId xmlns:a16="http://schemas.microsoft.com/office/drawing/2014/main" id="{BD57CC35-CD0B-D860-D2EA-E9CE806E34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4028901"/>
                  </p:ext>
                </p:extLst>
              </p:nvPr>
            </p:nvGraphicFramePr>
            <p:xfrm>
              <a:off x="2682453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9F7BA00F-12FA-447E-AA5C-DCF389F15DB6}">
                    <psez:zmPr id="{1CF8F2BA-ADED-4275-B201-ECF6154D3D26}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Section Zoom 10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7CC35-CD0B-D860-D2EA-E9CE806E34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2453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9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8AEAE-72DD-E875-65A9-F25469C6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2D15F-1125-08EA-5A23-7CB02343733F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583769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Final at NCS Age Group Champs and ESSZ Age Group Sectionals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13-14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Girls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5x 13&amp;14 “AA” times, with 2x 13&amp;14 NCS Age Group Champs qualifying times in 2 different strokes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>
                <a:latin typeface="Expressway Bk" panose="020B0504020200020204" pitchFamily="34" charset="0"/>
              </a:rPr>
            </a:br>
            <a:r>
              <a:rPr lang="en-US" sz="2000" b="1" dirty="0">
                <a:latin typeface="Expressway Bk" panose="020B0504020200020204" pitchFamily="34" charset="0"/>
              </a:rPr>
              <a:t>Boys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5x 13&amp;14 “A” times, with 2x 13&amp;14 NCS Age Group Champs qualifying times in 2 different strokes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All must maintain at least 80% attendance 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A2636-A8C9-DAEC-509E-AFE1098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TAG 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F43980-B9BC-5DB4-B6C8-2F1D62BE74B5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9A4BA-978B-E24F-B548-5E93B82A2C9B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4F7DBB2-8A3C-D91A-7EAE-15435A5934F6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F22E7EB1-6E5E-C426-E3A3-EA4D9F166D98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7D7EA72-B5E9-1D1F-4DED-AFBC252D38E5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0EDFC0-F99B-81E0-114A-94E4AB0C9591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D7337C-1AE3-8A59-C5EB-2B7F512E8E10}"/>
              </a:ext>
            </a:extLst>
          </p:cNvPr>
          <p:cNvGrpSpPr/>
          <p:nvPr/>
        </p:nvGrpSpPr>
        <p:grpSpPr>
          <a:xfrm>
            <a:off x="2689608" y="5012203"/>
            <a:ext cx="7456706" cy="566928"/>
            <a:chOff x="2689608" y="5012203"/>
            <a:chExt cx="7456706" cy="566928"/>
          </a:xfrm>
        </p:grpSpPr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9" name="Section Zoom 18">
                  <a:extLst>
                    <a:ext uri="{FF2B5EF4-FFF2-40B4-BE49-F238E27FC236}">
                      <a16:creationId xmlns:a16="http://schemas.microsoft.com/office/drawing/2014/main" id="{617A5C3B-37D9-2996-BEA6-D5806722FCD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415951"/>
                    </p:ext>
                  </p:extLst>
                </p:nvPr>
              </p:nvGraphicFramePr>
              <p:xfrm>
                <a:off x="4228639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A8CFCB9B-44C2-4575-ABB2-28E5A228D34B}">
                      <psez:zmPr id="{8019F417-7B16-47FE-ACC0-C69906342AB1}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9" name="Section Zoom 18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617A5C3B-37D9-2996-BEA6-D5806722FCD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8639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0" name="Section Zoom 19">
                  <a:extLst>
                    <a:ext uri="{FF2B5EF4-FFF2-40B4-BE49-F238E27FC236}">
                      <a16:creationId xmlns:a16="http://schemas.microsoft.com/office/drawing/2014/main" id="{F959407E-A0C5-F99B-1636-A026C354849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52156735"/>
                    </p:ext>
                  </p:extLst>
                </p:nvPr>
              </p:nvGraphicFramePr>
              <p:xfrm>
                <a:off x="5772764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41A6B1F3-291F-4EA4-8AA2-91DD43896E8D}">
                      <psez:zmPr id="{DE25AF91-DF97-4468-851F-6CF3388F4ABF}" imageType="cover" transitionDur="1000">
                        <p166:blipFill xmlns:p166="http://schemas.microsoft.com/office/powerpoint/2016/6/main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0" name="Section Zoom 19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F959407E-A0C5-F99B-1636-A026C354849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64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21" name="Section Zoom 20">
                  <a:extLst>
                    <a:ext uri="{FF2B5EF4-FFF2-40B4-BE49-F238E27FC236}">
                      <a16:creationId xmlns:a16="http://schemas.microsoft.com/office/drawing/2014/main" id="{8F288EF7-9256-F8E1-DC71-14D8732D7BD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8793438"/>
                    </p:ext>
                  </p:extLst>
                </p:nvPr>
              </p:nvGraphicFramePr>
              <p:xfrm>
                <a:off x="7311798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9DC8DD06-B3A6-45E3-A154-989F353A96F4}">
                      <psez:zmPr id="{0E92D420-BAC2-4D62-8161-C0FCD1E12C0B}" imageType="cover" transitionDur="1000">
                        <p166:blipFill xmlns:p166="http://schemas.microsoft.com/office/powerpoint/2016/6/main"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21" name="Section Zoom 20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8F288EF7-9256-F8E1-DC71-14D8732D7BD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1798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2" name="Slide Zoom 21">
                  <a:extLst>
                    <a:ext uri="{FF2B5EF4-FFF2-40B4-BE49-F238E27FC236}">
                      <a16:creationId xmlns:a16="http://schemas.microsoft.com/office/drawing/2014/main" id="{EB49A569-2B62-8624-AB4A-53E1B5E5C5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467573"/>
                    </p:ext>
                  </p:extLst>
                </p:nvPr>
              </p:nvGraphicFramePr>
              <p:xfrm>
                <a:off x="8850830" y="5012203"/>
                <a:ext cx="1295484" cy="566928"/>
              </p:xfrm>
              <a:graphic>
                <a:graphicData uri="http://schemas.microsoft.com/office/powerpoint/2016/slidezoom">
                  <pslz:sldZm>
                    <pslz:sldZmObj sldId="316" cId="3268285319">
                      <pslz:zmPr id="{45B9D52A-8063-4EFF-BF17-1B42FC6DED9E}" returnToParent="0" imageType="cover" transitionDur="1000">
                        <p166:blipFill xmlns:p166="http://schemas.microsoft.com/office/powerpoint/2016/6/main"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4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2" name="Slide Zoom 21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EB49A569-2B62-8624-AB4A-53E1B5E5C54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0830" y="5012203"/>
                  <a:ext cx="1295484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8" name="Section Zoom 17">
                  <a:extLst>
                    <a:ext uri="{FF2B5EF4-FFF2-40B4-BE49-F238E27FC236}">
                      <a16:creationId xmlns:a16="http://schemas.microsoft.com/office/drawing/2014/main" id="{78AAD92A-DCC6-1C22-2376-581A5BD636A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7980731"/>
                    </p:ext>
                  </p:extLst>
                </p:nvPr>
              </p:nvGraphicFramePr>
              <p:xfrm>
                <a:off x="2689608" y="5012203"/>
                <a:ext cx="1295483" cy="566928"/>
              </p:xfrm>
              <a:graphic>
                <a:graphicData uri="http://schemas.microsoft.com/office/powerpoint/2016/sectionzoom">
                  <psez:sectionZm>
                    <psez:sectionZmObj sectionId="{174B6DD4-1D2E-4E73-8453-7CE6DF7C05F2}">
                      <psez:zmPr id="{A27B15B7-6C39-4D3E-BFDF-94EB331F134D}" imageType="cover" transitionDur="1000">
                        <p166:blipFill xmlns:p166="http://schemas.microsoft.com/office/powerpoint/2016/6/main"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3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8" name="Section Zoom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78AAD92A-DCC6-1C22-2376-581A5BD636A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9608" y="5012203"/>
                  <a:ext cx="1295483" cy="56692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14278A-E05C-670D-99A8-BA8DE23770D4}"/>
              </a:ext>
            </a:extLst>
          </p:cNvPr>
          <p:cNvSpPr txBox="1"/>
          <p:nvPr/>
        </p:nvSpPr>
        <p:spPr>
          <a:xfrm>
            <a:off x="561588" y="851494"/>
            <a:ext cx="1012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1BEE1"/>
                </a:solidFill>
              </a:rPr>
              <a:t>*All “B”, “BB”, “A”, and “AA” times are based off the 2024-2028 USA Swimming Motivational Time Standards</a:t>
            </a:r>
          </a:p>
        </p:txBody>
      </p:sp>
    </p:spTree>
    <p:extLst>
      <p:ext uri="{BB962C8B-B14F-4D97-AF65-F5344CB8AC3E}">
        <p14:creationId xmlns:p14="http://schemas.microsoft.com/office/powerpoint/2010/main" val="4220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0C02A-2E5B-73F8-6EA8-E8124FC7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1F2F1C-A85A-9B11-2BC8-A9989876DE48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325661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 Final at NCS Senior Champs or our respective “Primary” competition; increase swimmers’ versatility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4x NCS Senior Champs qualifying times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OR 3x qualifying times separated as – 2x NCS Senior Champs and 1x ESSZ Senior Sectional qualifying times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ABD7C-6944-3C80-ECEA-107ACC57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SECTIONAL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D6769-758C-A97C-F3BA-9130D60EBDEA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072FE-D319-E7DC-B780-281DCB93BC7E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AD4015D-C29B-25D1-A2B1-2A60F2C325B6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47E9CB25-0704-0CA4-CC6C-04D49AA252CF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7BD4540B-10EE-6F1E-49AE-F12FAFB7D076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6E8F44-6EEB-6512-4F5B-D6D329C66C91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C0C512A6-1C54-9A6F-F19B-689BA91A22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4918227"/>
                  </p:ext>
                </p:extLst>
              </p:nvPr>
            </p:nvGraphicFramePr>
            <p:xfrm>
              <a:off x="2690777" y="5012203"/>
              <a:ext cx="1295483" cy="566928"/>
            </p:xfrm>
            <a:graphic>
              <a:graphicData uri="http://schemas.microsoft.com/office/powerpoint/2016/slidezoom">
                <pslz:sldZm>
                  <pslz:sldZmObj sldId="324" cId="3763438984">
                    <pslz:zmPr id="{4FF3AE46-6664-43AA-B1E0-7DFD5485C917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0C512A6-1C54-9A6F-F19B-689BA91A22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777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8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D61C-B528-B2AF-1472-B81C9E7EB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F72D-E2DC-BE36-F0CD-CCAB79E4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NATIONAL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FCA62-A003-8EFD-7A1D-27DE2FDAD309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40C43C-5743-DC7F-B741-981D832A831C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2171744-093E-3C5B-F05C-D13C01AF485A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04F9C5EF-F173-1700-46AB-54413B851061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8FD470DE-7828-530D-FF1C-D7D6369750DA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0EBEA3-6AE7-7C2C-8720-63386E994C35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9380DB-44CD-CB7A-630B-2A93113CF00E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269294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Work towards scoring at the ESSZ Senior Sectional and Futures Championships meets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3x ESSZ Senior Sectional qualifying times in 2 different disciplines (strokes, IM, 200 Free and down, 500/400 Free and up)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OR 1x Futures Championships qualifying time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Expressway Bk" panose="020B0504020200020204" pitchFamily="34" charset="0"/>
              </a:rPr>
              <a:t>Must maintain at least 85% attendance rate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C8CBB23C-D315-6153-7F3E-BC9FAA23CC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1259901"/>
                  </p:ext>
                </p:extLst>
              </p:nvPr>
            </p:nvGraphicFramePr>
            <p:xfrm>
              <a:off x="2690776" y="5012203"/>
              <a:ext cx="1295483" cy="566928"/>
            </p:xfrm>
            <a:graphic>
              <a:graphicData uri="http://schemas.microsoft.com/office/powerpoint/2016/slidezoom">
                <pslz:sldZm>
                  <pslz:sldZmObj sldId="325" cId="1689822290">
                    <pslz:zmPr id="{AEEB1C23-1ED3-488C-84E9-51F2F2DDAD31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8CBB23C-D315-6153-7F3E-BC9FAA23CC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776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4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34D5-07B8-A265-52B4-9166BCA36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02BF-757F-C0C0-2027-622228E3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FUTURES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C480C-F052-099F-D292-516C0964D083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79CBDD-D47E-3331-5E19-2717EAD03F92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C4E885F-5515-069C-482B-D03D578AFE2D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15574AA8-8BA8-FF1F-CECE-0101DDFBA935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ADAC24BC-75CD-083D-D367-67459A71088A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8BA4A7-5829-C6CD-EFBC-0F16DCAD8385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C4B3A3-B331-3680-6545-8529ED7C2740}"/>
              </a:ext>
            </a:extLst>
          </p:cNvPr>
          <p:cNvSpPr txBox="1">
            <a:spLocks/>
          </p:cNvSpPr>
          <p:nvPr/>
        </p:nvSpPr>
        <p:spPr>
          <a:xfrm>
            <a:off x="561589" y="1371600"/>
            <a:ext cx="11373085" cy="3658166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Work towards competing at the highest level at the USA Swimming Futures Championships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Achieve Junior National qualifying times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Embrace a culture of consistency and high standards to which one trains and competes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Expressway Bk" panose="020B0504020200020204" pitchFamily="34" charset="0"/>
              </a:rPr>
              <a:t>If coming from 13&amp;14: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Expressway Bk" panose="020B0504020200020204" pitchFamily="34" charset="0"/>
              </a:rPr>
              <a:t>1x Futures Champs qualifying time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Expressway Bk" panose="020B0504020200020204" pitchFamily="34" charset="0"/>
              </a:rPr>
              <a:t>OR 6x 13&amp;14 ESSZ Sectional qualifying times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Expressway Bk" panose="020B0504020200020204" pitchFamily="34" charset="0"/>
              </a:rPr>
              <a:t>If coming from 15&amp;O: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Expressway Bk" panose="020B0504020200020204" pitchFamily="34" charset="0"/>
              </a:rPr>
              <a:t>1x Futures Champs qualifying time AND achieve the following time standard in either the 200 IM or 400 IM: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8BF30-7A75-E676-5CE9-9ADE1ADB4994}"/>
              </a:ext>
            </a:extLst>
          </p:cNvPr>
          <p:cNvSpPr txBox="1"/>
          <p:nvPr/>
        </p:nvSpPr>
        <p:spPr>
          <a:xfrm>
            <a:off x="6620581" y="4173076"/>
            <a:ext cx="5289041" cy="138499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Expressway Bk" panose="020B0504020200020204" pitchFamily="34" charset="0"/>
              </a:rPr>
              <a:t>Women (yd/m):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Expressway Bk" panose="020B0504020200020204" pitchFamily="34" charset="0"/>
              </a:rPr>
              <a:t>200 IM – 2:14.4 / 2:33.2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Expressway Bk" panose="020B0504020200020204" pitchFamily="34" charset="0"/>
              </a:rPr>
              <a:t>400 IM – 4:44.1 / 5:22.8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Expressway Bk" panose="020B0504020200020204" pitchFamily="34" charset="0"/>
              </a:rPr>
              <a:t>Men (yd/m):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Expressway Bk" panose="020B0504020200020204" pitchFamily="34" charset="0"/>
              </a:rPr>
              <a:t>200 IM – 2:02.6 / 2:22.6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Expressway Bk" panose="020B0504020200020204" pitchFamily="34" charset="0"/>
              </a:rPr>
              <a:t>400 IM – 4:24.3 / 5:03.7</a:t>
            </a:r>
            <a:endParaRPr lang="en-US" sz="2400" dirty="0">
              <a:latin typeface="Expressway Bk" panose="020B0504020200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4CEEF6F2-0666-7484-B3EC-7B3E9AC590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5086201"/>
                  </p:ext>
                </p:extLst>
              </p:nvPr>
            </p:nvGraphicFramePr>
            <p:xfrm>
              <a:off x="2690774" y="5012203"/>
              <a:ext cx="1295483" cy="566928"/>
            </p:xfrm>
            <a:graphic>
              <a:graphicData uri="http://schemas.microsoft.com/office/powerpoint/2016/sectionzoom">
                <psez:sectionZm>
                  <psez:sectionZmObj sectionId="{9DC8DD06-B3A6-45E3-A154-989F353A96F4}">
                    <psez:zmPr id="{0E92D420-BAC2-4D62-8161-C0FCD1E12C0B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5483" cy="56692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CEEF6F2-0666-7484-B3EC-7B3E9AC590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774" y="5012203"/>
                <a:ext cx="1295483" cy="566928"/>
              </a:xfrm>
              <a:prstGeom prst="rect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8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073D3-A546-A96A-15D9-4B6D873F4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55C1B7-F1FD-78FB-3F3E-FC6B9B0992BC}"/>
              </a:ext>
            </a:extLst>
          </p:cNvPr>
          <p:cNvSpPr txBox="1">
            <a:spLocks/>
          </p:cNvSpPr>
          <p:nvPr/>
        </p:nvSpPr>
        <p:spPr>
          <a:xfrm>
            <a:off x="561589" y="1371599"/>
            <a:ext cx="11373085" cy="3688916"/>
          </a:xfrm>
          <a:prstGeom prst="rect">
            <a:avLst/>
          </a:prstGeom>
          <a:noFill/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Olympic Trial or US Open qualification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15+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Girls – 1x USA Swimming Winter Junior National qualifying time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Women with 5x Futures Champs qualifying times will be considered.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Boys – 1x USA Swimming Winter Junior National qualifying time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Expressway Bk" panose="020B0504020200020204" pitchFamily="34" charset="0"/>
              </a:rPr>
              <a:t>Men with 4x Futures Champs qualifying times will be considered.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2AA09-DDE8-D72B-6FE9-D19533FB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OLYMPIC ELITE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C9771-6633-FE5E-D43B-3E4082DDE0CA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582B3-B7D9-9591-8FFF-BCFB1C966FAC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A1EADA0-A652-4CFD-9EDA-4DD4C8DB6E3A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B70101CD-1F0B-5155-A98E-AE80E7314EE3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3734AF28-2701-B748-9411-FE6CB8123B9A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</p:spTree>
    <p:extLst>
      <p:ext uri="{BB962C8B-B14F-4D97-AF65-F5344CB8AC3E}">
        <p14:creationId xmlns:p14="http://schemas.microsoft.com/office/powerpoint/2010/main" val="4118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94F2-8BE5-6D16-4E3F-BF953441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GROUPS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0A5CEF-EF07-9183-A9DF-E285A4DA6720}"/>
              </a:ext>
            </a:extLst>
          </p:cNvPr>
          <p:cNvSpPr txBox="1">
            <a:spLocks/>
          </p:cNvSpPr>
          <p:nvPr/>
        </p:nvSpPr>
        <p:spPr>
          <a:xfrm>
            <a:off x="-1" y="730101"/>
            <a:ext cx="3147237" cy="61278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/>
              <a:t>ELITE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CHALLENGE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DEVELOPMENT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8" name="Summary Zoom 7">
                <a:extLst>
                  <a:ext uri="{FF2B5EF4-FFF2-40B4-BE49-F238E27FC236}">
                    <a16:creationId xmlns:a16="http://schemas.microsoft.com/office/drawing/2014/main" id="{95908A5E-CDF1-67B2-D8D3-2D48724335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9105013"/>
                  </p:ext>
                </p:extLst>
              </p:nvPr>
            </p:nvGraphicFramePr>
            <p:xfrm>
              <a:off x="2628592" y="4761109"/>
              <a:ext cx="8297107" cy="1839636"/>
            </p:xfrm>
            <a:graphic>
              <a:graphicData uri="http://schemas.microsoft.com/office/powerpoint/2016/summaryzoom">
                <psuz:summaryZm>
                  <psuz:summaryZmObj sectionId="{D64B93D3-EA37-4B4A-ABEF-79809D48FACA}" scaleFactorY="77799">
                    <psuz:zmPr id="{D42012C2-96A1-4B14-8CF3-F85FD402D4CB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2846" y="593031"/>
                          <a:ext cx="1493479" cy="653575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963BDFB-6A99-48E6-9419-1AF0E75322B1}" scaleFactorY="77799">
                    <psuz:zmPr id="{87448E5A-9601-454B-9F97-C0CF77A4F1CB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52330" y="593031"/>
                          <a:ext cx="1493479" cy="653575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0E71332-4D8A-465F-82C5-DD2BBF2ADBB1}" scaleFactorY="77799">
                    <psuz:zmPr id="{5AAF0FEF-79C4-4B84-82B2-28214C04BC20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01814" y="593031"/>
                          <a:ext cx="1493479" cy="653575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2087DC57-2A90-4D56-9779-26CB53BFCF4F}" scaleFactorY="77799">
                    <psuz:zmPr id="{DDD7C51A-1459-449E-A976-AAC2515AD9F9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51298" y="593031"/>
                          <a:ext cx="1493479" cy="653575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11B825A7-430A-4F7B-84A8-9043649D5696}" scaleFactorY="77799">
                    <psuz:zmPr id="{37119011-038A-48AA-A8C0-9E1234FE158A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00782" y="593031"/>
                          <a:ext cx="1493479" cy="653575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8" name="Summary Zoom 7">
                <a:extLst>
                  <a:ext uri="{FF2B5EF4-FFF2-40B4-BE49-F238E27FC236}">
                    <a16:creationId xmlns:a16="http://schemas.microsoft.com/office/drawing/2014/main" id="{95908A5E-CDF1-67B2-D8D3-2D48724335C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628592" y="4761109"/>
                <a:ext cx="8297107" cy="1839636"/>
                <a:chOff x="2628592" y="4761109"/>
                <a:chExt cx="8297107" cy="1839636"/>
              </a:xfrm>
            </p:grpSpPr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1438" y="5354140"/>
                  <a:ext cx="1493479" cy="653575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5" name="Picture 5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80922" y="5354140"/>
                  <a:ext cx="1493479" cy="653575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7" name="Picture 7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0406" y="5354140"/>
                  <a:ext cx="1493479" cy="653575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1" name="Picture 11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9890" y="5354140"/>
                  <a:ext cx="1493479" cy="653575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2" name="Picture 12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9374" y="5354140"/>
                  <a:ext cx="1493479" cy="653575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9" name="Summary Zoom 8">
                <a:extLst>
                  <a:ext uri="{FF2B5EF4-FFF2-40B4-BE49-F238E27FC236}">
                    <a16:creationId xmlns:a16="http://schemas.microsoft.com/office/drawing/2014/main" id="{A8E31209-7895-1662-AE40-79D49F1C73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8877041"/>
                  </p:ext>
                </p:extLst>
              </p:nvPr>
            </p:nvGraphicFramePr>
            <p:xfrm>
              <a:off x="2628592" y="966115"/>
              <a:ext cx="8211189" cy="2098095"/>
            </p:xfrm>
            <a:graphic>
              <a:graphicData uri="http://schemas.microsoft.com/office/powerpoint/2016/summaryzoom">
                <psuz:summaryZm>
                  <psuz:summaryZmObj sectionId="{55FB2D89-B57D-4A51-A1A6-3CB57E495C05}" scaleFactorY="77799">
                    <psuz:zmPr id="{6E253428-064A-4447-9F4C-8F04BFCE37DD}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9712" y="282241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08F411E-D3DB-44EC-82E9-C1D803112911}" scaleFactorY="77799">
                    <psuz:zmPr id="{A0DDC8C3-9AF5-47F1-B379-65BD399F54AC}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33150" y="282241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C346C06D-904E-420B-8A62-8A234F702530}" scaleFactorY="77799">
                    <psuz:zmPr id="{0D88174B-ACC2-40B2-9B3D-BBF12A8EA5A5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6588" y="282241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E71B64D-60CF-4F24-9D95-03E2D012AEFA}" scaleFactorY="77799">
                    <psuz:zmPr id="{8C844D1E-E97A-4B37-938F-F57F8EA98063}" imageType="cover" transitionDur="1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00026" y="282241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7B989B7-CFA6-41CE-92E0-5EA97E85BD35}" scaleFactorY="77799">
                    <psuz:zmPr id="{AB19DD78-4015-4D45-A908-C9CC874F05A6}" imageType="cover" transitionDur="1000">
                      <p166:blipFill xmlns:p166="http://schemas.microsoft.com/office/powerpoint/2016/6/main"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33464" y="282241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F7BA00F-12FA-447E-AA5C-DCF389F15DB6}" scaleFactorY="77799">
                    <psuz:zmPr id="{B7418EBF-BA5E-4FA9-B093-C4E11FF0E630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9712" y="1169048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174B6DD4-1D2E-4E73-8453-7CE6DF7C05F2}" scaleFactorY="77799">
                    <psuz:zmPr id="{A58242C5-61E6-43D5-944C-CE5F88B20429}" imageType="cover" transitionDur="1000">
                      <p166:blipFill xmlns:p166="http://schemas.microsoft.com/office/powerpoint/2016/6/main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33150" y="1169048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A8CFCB9B-44C2-4575-ABB2-28E5A228D34B}" scaleFactorY="77799">
                    <psuz:zmPr id="{4F89FC45-6F4F-4D66-874C-3017420ECFD1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6588" y="1169048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1A6B1F3-291F-4EA4-8AA2-91DD43896E8D}" scaleFactorY="77799">
                    <psuz:zmPr id="{3ED1AAAD-DD75-43F0-ACA9-9D48882B14F9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00026" y="1169048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DC8DD06-B3A6-45E3-A154-989F353A96F4}" scaleFactorY="77799">
                    <psuz:zmPr id="{0FDFBC8B-BBA8-4325-AACF-44DE10BB5949}" imageType="cover" transitionDur="1000">
                      <p166:blipFill xmlns:p166="http://schemas.microsoft.com/office/powerpoint/2016/6/main"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33464" y="1169048"/>
                          <a:ext cx="1478013" cy="64680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9" name="Summary Zoom 8">
                <a:extLst>
                  <a:ext uri="{FF2B5EF4-FFF2-40B4-BE49-F238E27FC236}">
                    <a16:creationId xmlns:a16="http://schemas.microsoft.com/office/drawing/2014/main" id="{A8E31209-7895-1662-AE40-79D49F1C732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628592" y="966115"/>
                <a:ext cx="8211189" cy="2098095"/>
                <a:chOff x="2628592" y="966115"/>
                <a:chExt cx="8211189" cy="2098095"/>
              </a:xfrm>
            </p:grpSpPr>
            <p:pic>
              <p:nvPicPr>
                <p:cNvPr id="13" name="Picture 13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8304" y="1248356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4" name="Picture 14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1742" y="1248356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5" name="Picture 1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5180" y="1248356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6" name="Picture 1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618" y="1248356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7" name="Picture 17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2056" y="1248356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8" name="Picture 18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8304" y="2135163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9" name="Picture 19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1742" y="2135163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0" name="Picture 20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5180" y="2135163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1" name="Picture 21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618" y="2135163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2" name="Picture 22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2056" y="2135163"/>
                  <a:ext cx="1478013" cy="64680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0" name="Summary Zoom 9">
                <a:extLst>
                  <a:ext uri="{FF2B5EF4-FFF2-40B4-BE49-F238E27FC236}">
                    <a16:creationId xmlns:a16="http://schemas.microsoft.com/office/drawing/2014/main" id="{29443C2E-37E2-4674-3354-40C9C5E219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9407033"/>
                  </p:ext>
                </p:extLst>
              </p:nvPr>
            </p:nvGraphicFramePr>
            <p:xfrm>
              <a:off x="2599096" y="2750995"/>
              <a:ext cx="9282018" cy="2608897"/>
            </p:xfrm>
            <a:graphic>
              <a:graphicData uri="http://schemas.microsoft.com/office/powerpoint/2016/summaryzoom">
                <psuz:summaryZm>
                  <psuz:summaryZmObj sectionId="{48D258B7-30C5-42E9-A576-1BCD1071DDFA}" scaleFactorY="77799">
                    <psuz:zmPr id="{A900B389-99BD-42C4-8167-DEFA42BE1622}" imageType="cover" transitionDur="1000">
                      <p166:blipFill xmlns:p166="http://schemas.microsoft.com/office/powerpoint/2016/6/main"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3572" y="582109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BE6A041-B62C-4B54-9207-C0D4835BB131}" scaleFactorY="77799">
                    <psuz:zmPr id="{E16E7AE9-7B82-4667-8905-CAD6E49C7BD8}" imageType="cover" transitionDur="1000">
                      <p166:blipFill xmlns:p166="http://schemas.microsoft.com/office/powerpoint/2016/6/main"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78086" y="582109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2D6027D-98E5-4F7E-B070-02B4B324CE73}" scaleFactorY="77799">
                    <psuz:zmPr id="{624023DC-72F1-41D3-8FAD-80B160E5F4B3}" imageType="cover" transitionDur="1000">
                      <p166:blipFill xmlns:p166="http://schemas.microsoft.com/office/powerpoint/2016/6/main"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22600" y="582109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DBA02E1-1C52-41B0-9139-3D5F27BB556B}" scaleFactorY="77799">
                    <psuz:zmPr id="{813BF1DE-5C1C-42FF-8991-68F9E7F0D9BE}" imageType="cover" transitionDur="1000">
                      <p166:blipFill xmlns:p166="http://schemas.microsoft.com/office/powerpoint/2016/6/main"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67114" y="582109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EF89D30-ECC6-4B8A-9832-FBE21B208CD2}" scaleFactorY="77799">
                    <psuz:zmPr id="{0A260B9E-2E4D-47FE-BE1A-7B96976ED28F}" imageType="cover" transitionDur="1000">
                      <p166:blipFill xmlns:p166="http://schemas.microsoft.com/office/powerpoint/2016/6/main"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11628" y="582109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B14340B9-D012-4995-A083-E51CD7FA028D}" scaleFactorY="77799">
                    <psuz:zmPr id="{4B513FD0-77E2-4566-9241-F1CE8C2AC22E}" imageType="cover" transitionDur="1000">
                      <p166:blipFill xmlns:p166="http://schemas.microsoft.com/office/powerpoint/2016/6/main"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556142" y="582109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6FBD4510-443F-45FC-8003-809DB97BE1E3}" scaleFactorY="77799">
                    <psuz:zmPr id="{4B8AA8E0-E88D-4CF6-8D51-67881A1C14D9}" imageType="cover" transitionDur="1000">
                      <p166:blipFill xmlns:p166="http://schemas.microsoft.com/office/powerpoint/2016/6/main"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3572" y="1417490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FD07803-15C0-48DC-850D-AC98361EA674}" scaleFactorY="77799">
                    <psuz:zmPr id="{C830A3A8-11B0-4F34-9A68-B9BEA1B8EFA9}" imageType="cover" transitionDur="1000">
                      <p166:blipFill xmlns:p166="http://schemas.microsoft.com/office/powerpoint/2016/6/main"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78086" y="1417490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4641792-EE4F-4D5D-B829-221F70426070}" scaleFactorY="77799">
                    <psuz:zmPr id="{3779E8BE-97C5-4D27-87E9-7DF637AAACB5}" imageType="cover" transitionDur="1000">
                      <p166:blipFill xmlns:p166="http://schemas.microsoft.com/office/powerpoint/2016/6/main"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22600" y="1417490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3E62CE1-8117-422D-AE44-B6708E108444}" scaleFactorY="77799">
                    <psuz:zmPr id="{488A6BF7-6103-4BAB-A326-12964852C4DA}" imageType="cover" transitionDur="1000">
                      <p166:blipFill xmlns:p166="http://schemas.microsoft.com/office/powerpoint/2016/6/main"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67114" y="1417490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BE98B874-E26D-41EE-BA19-380D27CF9CAC}" scaleFactorY="77799">
                    <psuz:zmPr id="{11F370A8-BE82-4A0D-BE4D-885EC24F576D}" imageType="cover" transitionDur="1000">
                      <p166:blipFill xmlns:p166="http://schemas.microsoft.com/office/powerpoint/2016/6/main"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11628" y="1417490"/>
                          <a:ext cx="1392303" cy="60929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0" name="Summary Zoom 9">
                <a:extLst>
                  <a:ext uri="{FF2B5EF4-FFF2-40B4-BE49-F238E27FC236}">
                    <a16:creationId xmlns:a16="http://schemas.microsoft.com/office/drawing/2014/main" id="{29443C2E-37E2-4674-3354-40C9C5E219B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599096" y="2750995"/>
                <a:ext cx="9282018" cy="2608897"/>
                <a:chOff x="2599096" y="2750995"/>
                <a:chExt cx="9282018" cy="2608897"/>
              </a:xfrm>
            </p:grpSpPr>
            <p:pic>
              <p:nvPicPr>
                <p:cNvPr id="23" name="Picture 23">
                  <a:hlinkClick r:id="rId4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2668" y="3333104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4" name="Picture 24">
                  <a:hlinkClick r:id="rId4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7182" y="3333104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5" name="Picture 25">
                  <a:hlinkClick r:id="rId4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1696" y="3333104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6" name="Picture 26">
                  <a:hlinkClick r:id="rId4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6210" y="3333104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7" name="Picture 27">
                  <a:hlinkClick r:id="rId4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0724" y="3333104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8" name="Picture 28">
                  <a:hlinkClick r:id="rId4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5238" y="3333104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29" name="Picture 29">
                  <a:hlinkClick r:id="rId5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2668" y="4168485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30" name="Picture 30">
                  <a:hlinkClick r:id="rId5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7182" y="4168485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31" name="Picture 31">
                  <a:hlinkClick r:id="rId5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1696" y="4168485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32" name="Picture 32">
                  <a:hlinkClick r:id="rId5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6210" y="4168485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33" name="Picture 33">
                  <a:hlinkClick r:id="rId5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0724" y="4168485"/>
                  <a:ext cx="1392303" cy="60929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3" name="Rectangl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96351A3-3C87-9775-E16F-08FABD1FFAB2}"/>
              </a:ext>
            </a:extLst>
          </p:cNvPr>
          <p:cNvSpPr/>
          <p:nvPr/>
        </p:nvSpPr>
        <p:spPr>
          <a:xfrm>
            <a:off x="6275205" y="351762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592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C7E2004B-D756-2595-03A8-B0627A25C57A}"/>
              </a:ext>
            </a:extLst>
          </p:cNvPr>
          <p:cNvSpPr/>
          <p:nvPr/>
        </p:nvSpPr>
        <p:spPr>
          <a:xfrm>
            <a:off x="3653425" y="148429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SHOW ALL GROUPS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B5CA342A-04A3-A2AC-2F9D-308392D7883E}"/>
              </a:ext>
            </a:extLst>
          </p:cNvPr>
          <p:cNvSpPr/>
          <p:nvPr/>
        </p:nvSpPr>
        <p:spPr>
          <a:xfrm>
            <a:off x="3653424" y="693592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A78367-DC5A-6246-581F-9AC15E6382C1}"/>
              </a:ext>
            </a:extLst>
          </p:cNvPr>
          <p:cNvSpPr txBox="1">
            <a:spLocks/>
          </p:cNvSpPr>
          <p:nvPr/>
        </p:nvSpPr>
        <p:spPr>
          <a:xfrm>
            <a:off x="0" y="3133725"/>
            <a:ext cx="3303588" cy="183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Bk" panose="020B05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</a:rPr>
              <a:t>10&amp;U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4" name="Summary Zoom 3">
                <a:extLst>
                  <a:ext uri="{FF2B5EF4-FFF2-40B4-BE49-F238E27FC236}">
                    <a16:creationId xmlns:a16="http://schemas.microsoft.com/office/drawing/2014/main" id="{117421AA-7283-F218-B16C-D071ECE385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6199864"/>
                  </p:ext>
                </p:extLst>
              </p:nvPr>
            </p:nvGraphicFramePr>
            <p:xfrm>
              <a:off x="2511055" y="1939043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D64B93D3-EA37-4B4A-ABEF-79809D48FACA}" scaleFactorY="77799">
                    <psuz:zmPr id="{E746E6E7-69CD-4D40-ADD9-D8D233A082F1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89703" y="275446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963BDFB-6A99-48E6-9419-1AF0E75322B1}" scaleFactorY="77799">
                    <psuz:zmPr id="{0D9325F4-69DA-4B3D-9D1F-0E8F267B83E5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97443" y="275446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0E71332-4D8A-465F-82C5-DD2BBF2ADBB1}" scaleFactorY="77799">
                    <psuz:zmPr id="{B3B85635-1A2D-4333-90CE-C2FC00D532DA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05183" y="275446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8D258B7-30C5-42E9-A576-1BCD1071DDFA}" scaleFactorY="77799">
                    <psuz:zmPr id="{0F22D5F2-0E12-4A0F-89D6-922816FFF8B8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89703" y="1667874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BE6A041-B62C-4B54-9207-C0D4835BB131}" scaleFactorY="77799">
                    <psuz:zmPr id="{94456E15-88F3-46E2-8CE8-4B42CEC9678D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97443" y="1667874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2D6027D-98E5-4F7E-B070-02B4B324CE73}" scaleFactorY="77799">
                    <psuz:zmPr id="{3BB73221-3335-4B40-8C10-4AC1CB80D320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05183" y="1667874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DBA02E1-1C52-41B0-9139-3D5F27BB556B}" scaleFactorY="77799">
                    <psuz:zmPr id="{484E8EC3-B836-40C8-A6D4-4796AE690DE6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89703" y="3060302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5FB2D89-B57D-4A51-A1A6-3CB57E495C05}" scaleFactorY="77799">
                    <psuz:zmPr id="{A9CD3B07-6C25-4009-B43E-AE9161737DBF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97443" y="3060302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08F411E-D3DB-44EC-82E9-C1D803112911}" scaleFactorY="77799">
                    <psuz:zmPr id="{1E7DA0FB-9832-42C4-B7D3-8C749523F454}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05183" y="3060302"/>
                          <a:ext cx="2320713" cy="101558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4" name="Summary Zoom 3">
                <a:extLst>
                  <a:ext uri="{FF2B5EF4-FFF2-40B4-BE49-F238E27FC236}">
                    <a16:creationId xmlns:a16="http://schemas.microsoft.com/office/drawing/2014/main" id="{117421AA-7283-F218-B16C-D071ECE3852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511055" y="1939043"/>
                <a:ext cx="10515600" cy="4351338"/>
                <a:chOff x="2511055" y="1939043"/>
                <a:chExt cx="10515600" cy="4351338"/>
              </a:xfrm>
            </p:grpSpPr>
            <p:pic>
              <p:nvPicPr>
                <p:cNvPr id="8" name="Picture 8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0758" y="2214489"/>
                  <a:ext cx="2320713" cy="101558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9" name="Picture 9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8498" y="2214489"/>
                  <a:ext cx="2320713" cy="101558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0" name="Picture 10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6238" y="2214489"/>
                  <a:ext cx="2320713" cy="101558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1" name="Picture 11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0758" y="3606917"/>
                  <a:ext cx="2320713" cy="101558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4" name="Picture 14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8498" y="3606917"/>
                  <a:ext cx="2320713" cy="101558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5" name="Picture 15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6238" y="3606917"/>
                  <a:ext cx="2320713" cy="101558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6" name="Picture 16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0758" y="4999345"/>
                  <a:ext cx="2320713" cy="101558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7" name="Picture 17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8498" y="4999345"/>
                  <a:ext cx="2320713" cy="101558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8" name="Picture 18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6238" y="4999345"/>
                  <a:ext cx="2320713" cy="1015588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13AB307-6799-1A96-EECA-E2016BABF132}"/>
              </a:ext>
            </a:extLst>
          </p:cNvPr>
          <p:cNvGrpSpPr/>
          <p:nvPr/>
        </p:nvGrpSpPr>
        <p:grpSpPr>
          <a:xfrm>
            <a:off x="92696" y="5828716"/>
            <a:ext cx="2551121" cy="1029284"/>
            <a:chOff x="92696" y="5828716"/>
            <a:chExt cx="2551121" cy="10292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A3B40B-3073-8A7F-1D8F-E52C44144866}"/>
                </a:ext>
              </a:extLst>
            </p:cNvPr>
            <p:cNvSpPr txBox="1"/>
            <p:nvPr/>
          </p:nvSpPr>
          <p:spPr>
            <a:xfrm>
              <a:off x="92696" y="5934670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79191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Development Track</a:t>
              </a:r>
            </a:p>
            <a:p>
              <a:pPr marL="285750" indent="-285750">
                <a:buClr>
                  <a:schemeClr val="tx1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Challenge Track</a:t>
              </a:r>
            </a:p>
            <a:p>
              <a:pPr marL="285750" indent="-285750">
                <a:buClr>
                  <a:schemeClr val="accent2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Elite Track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0BAC1D-9E07-1E90-03FF-E4BEBDF92982}"/>
                </a:ext>
              </a:extLst>
            </p:cNvPr>
            <p:cNvSpPr txBox="1"/>
            <p:nvPr/>
          </p:nvSpPr>
          <p:spPr>
            <a:xfrm>
              <a:off x="324491" y="5828716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Development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Challenge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Elite Track</a:t>
              </a:r>
            </a:p>
          </p:txBody>
        </p:sp>
      </p:grpSp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975EECD-50B6-679A-6A1C-712F71E0471A}"/>
              </a:ext>
            </a:extLst>
          </p:cNvPr>
          <p:cNvSpPr/>
          <p:nvPr/>
        </p:nvSpPr>
        <p:spPr>
          <a:xfrm>
            <a:off x="2184836" y="393833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17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5E55-848D-24C3-5580-AAD10581D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2185-EDCD-747B-277B-B3FCC5F0C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33725"/>
            <a:ext cx="3303588" cy="1836738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11-12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CEEFAC9E-5530-1049-114F-536559F8DD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425113"/>
                  </p:ext>
                </p:extLst>
              </p:nvPr>
            </p:nvGraphicFramePr>
            <p:xfrm>
              <a:off x="3657600" y="1158658"/>
              <a:ext cx="7847458" cy="5379749"/>
            </p:xfrm>
            <a:graphic>
              <a:graphicData uri="http://schemas.microsoft.com/office/powerpoint/2016/summaryzoom">
                <psuz:summaryZm>
                  <psuz:summaryZmObj sectionId="{2087DC57-2A90-4D56-9779-26CB53BFCF4F}" scaleFactorY="77799">
                    <psuz:zmPr id="{A186C26B-0D41-4D7D-A7F8-16011B254B58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0733" y="340547"/>
                          <a:ext cx="2869198" cy="1255616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EF89D30-ECC6-4B8A-9832-FBE21B208CD2}" scaleFactorY="77799">
                    <psuz:zmPr id="{AF13A2C0-DDE3-4D8E-AC2B-2347907E100C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77526" y="340547"/>
                          <a:ext cx="2869198" cy="125561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B14340B9-D012-4995-A083-E51CD7FA028D}" scaleFactorY="77799">
                    <psuz:zmPr id="{CF82F131-2831-40EA-BDB4-B482EDF75A99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0733" y="2062066"/>
                          <a:ext cx="2869198" cy="125561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C346C06D-904E-420B-8A62-8A234F702530}" scaleFactorY="77799">
                    <psuz:zmPr id="{91A9FDD0-BB4A-4671-98AD-F06DFCACD66A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77526" y="2062066"/>
                          <a:ext cx="2869198" cy="125561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DE71B64D-60CF-4F24-9D95-03E2D012AEFA}" scaleFactorY="77799">
                    <psuz:zmPr id="{6CE36FD4-FFE0-4C94-87A7-55006F69F46C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0733" y="3783585"/>
                          <a:ext cx="2869198" cy="125561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CEEFAC9E-5530-1049-114F-536559F8DD92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657600" y="1158658"/>
                <a:ext cx="7847458" cy="5379749"/>
                <a:chOff x="3657600" y="1158658"/>
                <a:chExt cx="7847458" cy="5379749"/>
              </a:xfrm>
            </p:grpSpPr>
            <p:pic>
              <p:nvPicPr>
                <p:cNvPr id="8" name="Picture 8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8333" y="1499205"/>
                  <a:ext cx="2869198" cy="1255616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9" name="Picture 9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5126" y="1499205"/>
                  <a:ext cx="2869198" cy="1255616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2" name="Picture 1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8333" y="3220724"/>
                  <a:ext cx="2869198" cy="1255616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3" name="Picture 1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5126" y="3220724"/>
                  <a:ext cx="2869198" cy="125561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4" name="Picture 1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8333" y="4942243"/>
                  <a:ext cx="2869198" cy="1255616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10" name="Rectangle 9">
            <a:hlinkClick r:id="rId13" action="ppaction://hlinksldjump"/>
            <a:extLst>
              <a:ext uri="{FF2B5EF4-FFF2-40B4-BE49-F238E27FC236}">
                <a16:creationId xmlns:a16="http://schemas.microsoft.com/office/drawing/2014/main" id="{7CCB88A2-90BA-3D4F-D6F3-639A65CDB87F}"/>
              </a:ext>
            </a:extLst>
          </p:cNvPr>
          <p:cNvSpPr/>
          <p:nvPr/>
        </p:nvSpPr>
        <p:spPr>
          <a:xfrm>
            <a:off x="3653425" y="148429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SHOW ALL GROUPS</a:t>
            </a:r>
          </a:p>
        </p:txBody>
      </p:sp>
      <p:sp>
        <p:nvSpPr>
          <p:cNvPr id="11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1E3CE9D1-1866-C844-FEE3-B73972B5502C}"/>
              </a:ext>
            </a:extLst>
          </p:cNvPr>
          <p:cNvSpPr/>
          <p:nvPr/>
        </p:nvSpPr>
        <p:spPr>
          <a:xfrm>
            <a:off x="3653424" y="693592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26269-D1D0-26F9-B694-7617F83C4752}"/>
              </a:ext>
            </a:extLst>
          </p:cNvPr>
          <p:cNvGrpSpPr/>
          <p:nvPr/>
        </p:nvGrpSpPr>
        <p:grpSpPr>
          <a:xfrm>
            <a:off x="92696" y="5828716"/>
            <a:ext cx="2551121" cy="1029284"/>
            <a:chOff x="92696" y="5828716"/>
            <a:chExt cx="2551121" cy="10292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3BF0EB-D0AD-8B85-2F70-A541FB872438}"/>
                </a:ext>
              </a:extLst>
            </p:cNvPr>
            <p:cNvSpPr txBox="1"/>
            <p:nvPr/>
          </p:nvSpPr>
          <p:spPr>
            <a:xfrm>
              <a:off x="92696" y="5934670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79191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Development Track</a:t>
              </a:r>
            </a:p>
            <a:p>
              <a:pPr marL="285750" indent="-285750">
                <a:buClr>
                  <a:schemeClr val="tx1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Challenge Track</a:t>
              </a:r>
            </a:p>
            <a:p>
              <a:pPr marL="285750" indent="-285750">
                <a:buClr>
                  <a:schemeClr val="accent2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Elite Track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344DB3-F1CD-6B6D-962B-C72C284B9C23}"/>
                </a:ext>
              </a:extLst>
            </p:cNvPr>
            <p:cNvSpPr txBox="1"/>
            <p:nvPr/>
          </p:nvSpPr>
          <p:spPr>
            <a:xfrm>
              <a:off x="324491" y="5828716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Development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Challenge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Elite Track</a:t>
              </a:r>
            </a:p>
          </p:txBody>
        </p:sp>
      </p:grpSp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FBD58E8D-07B1-3BAE-9716-B2BF4AD475CA}"/>
              </a:ext>
            </a:extLst>
          </p:cNvPr>
          <p:cNvSpPr/>
          <p:nvPr/>
        </p:nvSpPr>
        <p:spPr>
          <a:xfrm>
            <a:off x="2184836" y="393833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0800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CDDA-FADA-3B6E-43FF-DB34E5DF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E73A6237-B8EF-D410-446E-9339198DEF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1438999"/>
                  </p:ext>
                </p:extLst>
              </p:nvPr>
            </p:nvGraphicFramePr>
            <p:xfrm>
              <a:off x="3657600" y="1160588"/>
              <a:ext cx="7845552" cy="5376672"/>
            </p:xfrm>
            <a:graphic>
              <a:graphicData uri="http://schemas.microsoft.com/office/powerpoint/2016/summaryzoom">
                <psuz:summaryZm>
                  <psuz:summaryZmObj sectionId="{2087DC57-2A90-4D56-9779-26CB53BFCF4F}" scaleFactorY="77799">
                    <psuz:zmPr id="{A186C26B-0D41-4D7D-A7F8-16011B254B58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1451" y="340352"/>
                          <a:ext cx="2867558" cy="1254899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11B825A7-430A-4F7B-84A8-9043649D5696}" scaleFactorY="77799">
                    <psuz:zmPr id="{56C15430-0545-48C4-8369-8C06E3613ED4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76542" y="340352"/>
                          <a:ext cx="2867558" cy="1254899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6FBD4510-443F-45FC-8003-809DB97BE1E3}" scaleFactorY="77799">
                    <psuz:zmPr id="{542A4DD7-96B8-4631-97F6-33B8E880BF21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1451" y="2060887"/>
                          <a:ext cx="2867558" cy="1254899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FD07803-15C0-48DC-850D-AC98361EA674}" scaleFactorY="77799">
                    <psuz:zmPr id="{87A38BBF-8CF5-4D22-A8E3-D70C6A45DE14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76542" y="2060887"/>
                          <a:ext cx="2867558" cy="1254899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7B989B7-CFA6-41CE-92E0-5EA97E85BD35}" scaleFactorY="77799">
                    <psuz:zmPr id="{DB50BE19-8A0E-4BF8-A8A6-18DFCBDDE148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1451" y="3781422"/>
                          <a:ext cx="2867558" cy="1254899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F7BA00F-12FA-447E-AA5C-DCF389F15DB6}" scaleFactorY="77799">
                    <psuz:zmPr id="{81E82946-190C-445D-89E3-84ADA02F7A3D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76542" y="3781422"/>
                          <a:ext cx="2867558" cy="1254899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E73A6237-B8EF-D410-446E-9339198DEFB3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657600" y="1160588"/>
                <a:ext cx="7845552" cy="5376672"/>
                <a:chOff x="3657600" y="1160588"/>
                <a:chExt cx="7845552" cy="5376672"/>
              </a:xfrm>
            </p:grpSpPr>
            <p:pic>
              <p:nvPicPr>
                <p:cNvPr id="7" name="Picture 7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9051" y="1500940"/>
                  <a:ext cx="2867558" cy="1254899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9" name="Picture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142" y="1500940"/>
                  <a:ext cx="2867558" cy="1254899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2" name="Picture 12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9051" y="3221475"/>
                  <a:ext cx="2867558" cy="1254899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3" name="Picture 13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142" y="3221475"/>
                  <a:ext cx="2867558" cy="1254899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4" name="Picture 14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9051" y="4942010"/>
                  <a:ext cx="2867558" cy="1254899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5" name="Picture 15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142" y="4942010"/>
                  <a:ext cx="2867558" cy="1254899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5F7CB90-6594-7FEE-36AA-436591A8FE10}"/>
              </a:ext>
            </a:extLst>
          </p:cNvPr>
          <p:cNvSpPr txBox="1">
            <a:spLocks/>
          </p:cNvSpPr>
          <p:nvPr/>
        </p:nvSpPr>
        <p:spPr>
          <a:xfrm>
            <a:off x="0" y="3133725"/>
            <a:ext cx="3303588" cy="183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Bk" panose="020B05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</a:rPr>
              <a:t>13-14</a:t>
            </a:r>
          </a:p>
        </p:txBody>
      </p:sp>
      <p:sp>
        <p:nvSpPr>
          <p:cNvPr id="10" name="Rectangle 9">
            <a:hlinkClick r:id="rId15" action="ppaction://hlinksldjump"/>
            <a:extLst>
              <a:ext uri="{FF2B5EF4-FFF2-40B4-BE49-F238E27FC236}">
                <a16:creationId xmlns:a16="http://schemas.microsoft.com/office/drawing/2014/main" id="{450A9421-FC3F-6D99-06EF-98AACEDE4E13}"/>
              </a:ext>
            </a:extLst>
          </p:cNvPr>
          <p:cNvSpPr/>
          <p:nvPr/>
        </p:nvSpPr>
        <p:spPr>
          <a:xfrm>
            <a:off x="3653425" y="148429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SHOW ALL GROUPS</a:t>
            </a:r>
          </a:p>
        </p:txBody>
      </p:sp>
      <p:sp>
        <p:nvSpPr>
          <p:cNvPr id="11" name="Rectangle 10">
            <a:hlinkClick r:id="rId16" action="ppaction://hlinksldjump"/>
            <a:extLst>
              <a:ext uri="{FF2B5EF4-FFF2-40B4-BE49-F238E27FC236}">
                <a16:creationId xmlns:a16="http://schemas.microsoft.com/office/drawing/2014/main" id="{674DBD89-31AB-9D7D-FF96-74A8AAB2CD9B}"/>
              </a:ext>
            </a:extLst>
          </p:cNvPr>
          <p:cNvSpPr/>
          <p:nvPr/>
        </p:nvSpPr>
        <p:spPr>
          <a:xfrm>
            <a:off x="3653424" y="693592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3C077C-2EE9-3FC4-BBD7-7A38EB11EF8E}"/>
              </a:ext>
            </a:extLst>
          </p:cNvPr>
          <p:cNvGrpSpPr/>
          <p:nvPr/>
        </p:nvGrpSpPr>
        <p:grpSpPr>
          <a:xfrm>
            <a:off x="92696" y="5828716"/>
            <a:ext cx="2551121" cy="1029284"/>
            <a:chOff x="92696" y="5828716"/>
            <a:chExt cx="2551121" cy="10292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9CA62B-2E68-6D3F-59FE-128D4862F4C8}"/>
                </a:ext>
              </a:extLst>
            </p:cNvPr>
            <p:cNvSpPr txBox="1"/>
            <p:nvPr/>
          </p:nvSpPr>
          <p:spPr>
            <a:xfrm>
              <a:off x="92696" y="5934670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79191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Development Track</a:t>
              </a:r>
            </a:p>
            <a:p>
              <a:pPr marL="285750" indent="-285750">
                <a:buClr>
                  <a:schemeClr val="tx1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Challenge Track</a:t>
              </a:r>
            </a:p>
            <a:p>
              <a:pPr marL="285750" indent="-285750">
                <a:buClr>
                  <a:schemeClr val="accent2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Elite Track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4218BC-1789-D14F-56DF-521E9E430BA8}"/>
                </a:ext>
              </a:extLst>
            </p:cNvPr>
            <p:cNvSpPr txBox="1"/>
            <p:nvPr/>
          </p:nvSpPr>
          <p:spPr>
            <a:xfrm>
              <a:off x="324491" y="5828716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Development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Challenge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Elite Track</a:t>
              </a:r>
            </a:p>
          </p:txBody>
        </p:sp>
      </p:grpSp>
      <p:sp>
        <p:nvSpPr>
          <p:cNvPr id="6" name="Rectangle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99497DA-B970-C173-FDF8-A396995415B4}"/>
              </a:ext>
            </a:extLst>
          </p:cNvPr>
          <p:cNvSpPr/>
          <p:nvPr/>
        </p:nvSpPr>
        <p:spPr>
          <a:xfrm>
            <a:off x="2184836" y="393833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951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24697-4F4A-9E59-3147-3AC2ECC9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41F51106-7C48-812F-D30D-757F314317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2687060"/>
                  </p:ext>
                </p:extLst>
              </p:nvPr>
            </p:nvGraphicFramePr>
            <p:xfrm>
              <a:off x="3197268" y="1943776"/>
              <a:ext cx="9147384" cy="4352544"/>
            </p:xfrm>
            <a:graphic>
              <a:graphicData uri="http://schemas.microsoft.com/office/powerpoint/2016/summaryzoom">
                <psuz:summaryZm>
                  <psuz:summaryZmObj sectionId="{11B825A7-430A-4F7B-84A8-9043649D5696}" scaleFactorY="77799">
                    <psuz:zmPr id="{4797E850-E918-411B-872C-9EF454849D6A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4605" y="275522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4641792-EE4F-4D5D-B829-221F70426070}" scaleFactorY="77799">
                    <psuz:zmPr id="{91FCFF24-4A69-4CB8-BF19-95B8DB776484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13013" y="275522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3E62CE1-8117-422D-AE44-B6708E108444}" scaleFactorY="77799">
                    <psuz:zmPr id="{FE883766-0118-4401-9B9D-78EDAD522BDD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21421" y="275522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BE98B874-E26D-41EE-BA19-380D27CF9CAC}" scaleFactorY="77799">
                    <psuz:zmPr id="{8A5B369B-347A-49FF-A121-161B0B4FB6A7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4605" y="1668336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174B6DD4-1D2E-4E73-8453-7CE6DF7C05F2}" scaleFactorY="77799">
                    <psuz:zmPr id="{CFDF116A-68CD-47B4-A6EF-4E6B6E448FF5}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13013" y="1668336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A8CFCB9B-44C2-4575-ABB2-28E5A228D34B}" scaleFactorY="77799">
                    <psuz:zmPr id="{FB4D5E66-122C-4FC8-9CFD-40218D6E9B2E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21421" y="1668336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41A6B1F3-291F-4EA4-8AA2-91DD43896E8D}" scaleFactorY="77799">
                    <psuz:zmPr id="{8F77AED0-1518-4DCE-B1F4-2C5CEC28AAC8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04605" y="3061150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9DC8DD06-B3A6-45E3-A154-989F353A96F4}" scaleFactorY="77799">
                    <psuz:zmPr id="{F3615AC2-C4E1-444A-ABBE-B2D6005A43B0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13013" y="3061150"/>
                          <a:ext cx="2321357" cy="1015870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41F51106-7C48-812F-D30D-757F314317B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197268" y="1943776"/>
                <a:ext cx="9147384" cy="4352544"/>
                <a:chOff x="3197268" y="1943776"/>
                <a:chExt cx="9147384" cy="4352544"/>
              </a:xfrm>
            </p:grpSpPr>
            <p:pic>
              <p:nvPicPr>
                <p:cNvPr id="7" name="Picture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1873" y="2219298"/>
                  <a:ext cx="2321357" cy="1015870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9" name="Picture 9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281" y="2219298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0" name="Picture 10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8689" y="2219298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1" name="Picture 11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1873" y="3612112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2" name="Picture 12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281" y="3612112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3" name="Picture 13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8689" y="3612112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6" name="Picture 16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1873" y="5004926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7" name="Picture 17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281" y="5004926"/>
                  <a:ext cx="2321357" cy="1015870"/>
                </a:xfrm>
                <a:prstGeom prst="rect">
                  <a:avLst/>
                </a:prstGeom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27B057BF-7A73-450E-BE0A-50A6110B26E7}"/>
              </a:ext>
            </a:extLst>
          </p:cNvPr>
          <p:cNvSpPr txBox="1">
            <a:spLocks/>
          </p:cNvSpPr>
          <p:nvPr/>
        </p:nvSpPr>
        <p:spPr>
          <a:xfrm>
            <a:off x="0" y="3133725"/>
            <a:ext cx="3303588" cy="183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Bk" panose="020B05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</a:rPr>
              <a:t>15+</a:t>
            </a:r>
          </a:p>
        </p:txBody>
      </p:sp>
      <p:sp>
        <p:nvSpPr>
          <p:cNvPr id="14" name="Rectangle 13">
            <a:hlinkClick r:id="rId19" action="ppaction://hlinksldjump"/>
            <a:extLst>
              <a:ext uri="{FF2B5EF4-FFF2-40B4-BE49-F238E27FC236}">
                <a16:creationId xmlns:a16="http://schemas.microsoft.com/office/drawing/2014/main" id="{6F96D7FF-EFCB-AEE6-4CC7-FCEC5E0DA8F9}"/>
              </a:ext>
            </a:extLst>
          </p:cNvPr>
          <p:cNvSpPr/>
          <p:nvPr/>
        </p:nvSpPr>
        <p:spPr>
          <a:xfrm>
            <a:off x="3653425" y="148429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SHOW ALL GROUPS</a:t>
            </a:r>
          </a:p>
        </p:txBody>
      </p:sp>
      <p:sp>
        <p:nvSpPr>
          <p:cNvPr id="15" name="Rectangle 14">
            <a:hlinkClick r:id="rId20" action="ppaction://hlinksldjump"/>
            <a:extLst>
              <a:ext uri="{FF2B5EF4-FFF2-40B4-BE49-F238E27FC236}">
                <a16:creationId xmlns:a16="http://schemas.microsoft.com/office/drawing/2014/main" id="{38D18C22-7AD0-428A-3D71-AB94E47632EE}"/>
              </a:ext>
            </a:extLst>
          </p:cNvPr>
          <p:cNvSpPr/>
          <p:nvPr/>
        </p:nvSpPr>
        <p:spPr>
          <a:xfrm>
            <a:off x="3653424" y="693592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68448C-7F89-8637-36FA-771FADA609DD}"/>
              </a:ext>
            </a:extLst>
          </p:cNvPr>
          <p:cNvGrpSpPr/>
          <p:nvPr/>
        </p:nvGrpSpPr>
        <p:grpSpPr>
          <a:xfrm>
            <a:off x="92696" y="5828716"/>
            <a:ext cx="2551121" cy="1029284"/>
            <a:chOff x="92696" y="5828716"/>
            <a:chExt cx="2551121" cy="10292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13A6F3-02C0-73B8-2514-018D04DFE9A1}"/>
                </a:ext>
              </a:extLst>
            </p:cNvPr>
            <p:cNvSpPr txBox="1"/>
            <p:nvPr/>
          </p:nvSpPr>
          <p:spPr>
            <a:xfrm>
              <a:off x="92696" y="5934670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79191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Development Track</a:t>
              </a:r>
            </a:p>
            <a:p>
              <a:pPr marL="285750" indent="-285750">
                <a:buClr>
                  <a:schemeClr val="tx1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Challenge Track</a:t>
              </a:r>
            </a:p>
            <a:p>
              <a:pPr marL="285750" indent="-285750">
                <a:buClr>
                  <a:schemeClr val="accent2">
                    <a:lumMod val="40000"/>
                    <a:lumOff val="6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A78AA"/>
                  </a:solidFill>
                </a:rPr>
                <a:t>Elite Track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C4E531-84B2-B4A2-A167-381E9D065D58}"/>
                </a:ext>
              </a:extLst>
            </p:cNvPr>
            <p:cNvSpPr txBox="1"/>
            <p:nvPr/>
          </p:nvSpPr>
          <p:spPr>
            <a:xfrm>
              <a:off x="324491" y="5828716"/>
              <a:ext cx="2319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Development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Challenge Track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Elite Track</a:t>
              </a:r>
            </a:p>
          </p:txBody>
        </p:sp>
      </p:grpSp>
      <p:sp>
        <p:nvSpPr>
          <p:cNvPr id="6" name="Rectangle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63731DE-2C31-A605-B6BE-3E431CD2FE5E}"/>
              </a:ext>
            </a:extLst>
          </p:cNvPr>
          <p:cNvSpPr/>
          <p:nvPr/>
        </p:nvSpPr>
        <p:spPr>
          <a:xfrm>
            <a:off x="2184836" y="393833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69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9129-7B73-7D37-0CEF-61A48452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1" y="100013"/>
            <a:ext cx="7500003" cy="954083"/>
          </a:xfrm>
        </p:spPr>
        <p:txBody>
          <a:bodyPr>
            <a:noAutofit/>
          </a:bodyPr>
          <a:lstStyle/>
          <a:p>
            <a:r>
              <a:rPr lang="en-US" sz="4800" dirty="0"/>
              <a:t>DEVELOPMENT TRACK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02823ED7-C644-7377-D314-F97F52594C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2434115"/>
                  </p:ext>
                </p:extLst>
              </p:nvPr>
            </p:nvGraphicFramePr>
            <p:xfrm>
              <a:off x="1128535" y="1481414"/>
              <a:ext cx="10058268" cy="4260171"/>
            </p:xfrm>
            <a:graphic>
              <a:graphicData uri="http://schemas.microsoft.com/office/powerpoint/2016/summaryzoom">
                <psuz:summaryZm>
                  <psuz:summaryZmObj sectionId="{D64B93D3-EA37-4B4A-ABEF-79809D48FACA}" scaleFactorY="77799">
                    <psuz:zmPr id="{D42012C2-96A1-4B14-8CF3-F85FD402D4C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9758" y="564587"/>
                          <a:ext cx="3017480" cy="132050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5963BDFB-6A99-48E6-9419-1AF0E75322B1}" scaleFactorY="77799">
                    <psuz:zmPr id="{87448E5A-9601-454B-9F97-C0CF77A4F1CB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20394" y="564587"/>
                          <a:ext cx="3017480" cy="132050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E0E71332-4D8A-465F-82C5-DD2BBF2ADBB1}" scaleFactorY="77799">
                    <psuz:zmPr id="{5AAF0FEF-79C4-4B84-82B2-28214C04BC20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51030" y="564587"/>
                          <a:ext cx="3017480" cy="132050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2087DC57-2A90-4D56-9779-26CB53BFCF4F}" scaleFactorY="77799">
                    <psuz:zmPr id="{DDD7C51A-1459-449E-A976-AAC2515AD9F9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9758" y="2375076"/>
                          <a:ext cx="3017480" cy="132050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summaryZmObj sectionId="{11B825A7-430A-4F7B-84A8-9043649D5696}" scaleFactorY="77799">
                    <psuz:zmPr id="{37119011-038A-48AA-A8C0-9E1234FE158A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20394" y="2375076"/>
                          <a:ext cx="3017480" cy="1320508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79191"/>
                          </a:solidFill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02823ED7-C644-7377-D314-F97F52594C5A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128535" y="1481414"/>
                <a:ext cx="10058268" cy="4260171"/>
                <a:chOff x="1128535" y="1481414"/>
                <a:chExt cx="10058268" cy="4260171"/>
              </a:xfrm>
            </p:grpSpPr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293" y="2046001"/>
                  <a:ext cx="3017480" cy="132050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8929" y="2046001"/>
                  <a:ext cx="3017480" cy="132050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6" name="Picture 6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565" y="2046001"/>
                  <a:ext cx="3017480" cy="132050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7" name="Picture 7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293" y="3856490"/>
                  <a:ext cx="3017480" cy="132050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pic>
              <p:nvPicPr>
                <p:cNvPr id="11" name="Picture 11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8929" y="3856490"/>
                  <a:ext cx="3017480" cy="132050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F228AB3-85E4-A0FA-1F5E-8A13975C2BA1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8E40BB-5F2D-5796-030A-C1C816A5786D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12" action="ppaction://hlinksldjump"/>
            <a:extLst>
              <a:ext uri="{FF2B5EF4-FFF2-40B4-BE49-F238E27FC236}">
                <a16:creationId xmlns:a16="http://schemas.microsoft.com/office/drawing/2014/main" id="{0C2BB8CB-8730-3AF9-2CE6-F297A8F19841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9" name="Rectangle 8">
            <a:hlinkClick r:id="rId13" action="ppaction://hlinksldjump"/>
            <a:extLst>
              <a:ext uri="{FF2B5EF4-FFF2-40B4-BE49-F238E27FC236}">
                <a16:creationId xmlns:a16="http://schemas.microsoft.com/office/drawing/2014/main" id="{68466D3C-0160-19A5-5A35-10C0BDAD4BCB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10" name="Rectangle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5DBF6EC-D4E7-091F-8AC2-23CDCB522D89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372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3E9-CF99-3F22-9435-76291A02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64158-07CE-E8F3-CB7F-10D3E7EA03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589" y="1371599"/>
            <a:ext cx="11373085" cy="3519815"/>
          </a:xfrm>
        </p:spPr>
        <p:txBody>
          <a:bodyPr numCol="2" spcCol="45720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Goal</a:t>
            </a:r>
            <a:r>
              <a:rPr lang="en-US" sz="2000" dirty="0">
                <a:latin typeface="Expressway Bk" panose="020B0504020200020204" pitchFamily="34" charset="0"/>
              </a:rPr>
              <a:t>: Develop all 4 strokes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Ages</a:t>
            </a:r>
            <a:r>
              <a:rPr lang="en-US" sz="2000" dirty="0">
                <a:latin typeface="Expressway Bk" panose="020B0504020200020204" pitchFamily="34" charset="0"/>
              </a:rPr>
              <a:t>: 5-10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Expressway Bk" panose="020B0504020200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Expressway Bk" panose="020B0504020200020204" pitchFamily="34" charset="0"/>
              </a:rPr>
              <a:t>Requirements</a:t>
            </a:r>
            <a:r>
              <a:rPr lang="en-US" sz="2000" dirty="0">
                <a:latin typeface="Expressway Bk" panose="020B0504020200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Expressway Bk" panose="020B0504020200020204" pitchFamily="34" charset="0"/>
              </a:rPr>
              <a:t>Must be able to swim 25 yards of Freestyle and Backstroke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Expressway Bk" panose="020B0504020200020204" pitchFamily="34" charset="0"/>
              </a:rPr>
              <a:t>Comfortable in pool over 7 feet deep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Expressway Bk" panose="020B0504020200020204" pitchFamily="34" charset="0"/>
              </a:rPr>
              <a:t>Swim evaluation and coach recommendation</a:t>
            </a:r>
          </a:p>
          <a:p>
            <a:pPr marL="0" indent="0">
              <a:buNone/>
            </a:pPr>
            <a:endParaRPr lang="en-US" sz="2800" dirty="0">
              <a:latin typeface="Expressway Bk" panose="020B0504020200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3D687-3016-4CE5-9BEB-C3FCE09C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900" dirty="0"/>
              <a:t>JR. TITANS 1 </a:t>
            </a:r>
            <a:r>
              <a:rPr lang="en-US" sz="4800" dirty="0"/>
              <a:t>(PREP)</a:t>
            </a:r>
            <a:endParaRPr lang="en-US" sz="59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17EC36-1E7F-48CA-7C7A-911662CAE890}"/>
              </a:ext>
            </a:extLst>
          </p:cNvPr>
          <p:cNvSpPr txBox="1">
            <a:spLocks/>
          </p:cNvSpPr>
          <p:nvPr/>
        </p:nvSpPr>
        <p:spPr>
          <a:xfrm>
            <a:off x="502532" y="5029765"/>
            <a:ext cx="21896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B9CC5-5150-1EF5-829E-5089C75222DF}"/>
              </a:ext>
            </a:extLst>
          </p:cNvPr>
          <p:cNvSpPr/>
          <p:nvPr/>
        </p:nvSpPr>
        <p:spPr>
          <a:xfrm>
            <a:off x="0" y="0"/>
            <a:ext cx="177209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07B94-E138-0D8D-540F-A43BF7B1A92D}"/>
              </a:ext>
            </a:extLst>
          </p:cNvPr>
          <p:cNvSpPr/>
          <p:nvPr/>
        </p:nvSpPr>
        <p:spPr>
          <a:xfrm>
            <a:off x="257326" y="0"/>
            <a:ext cx="102781" cy="6858000"/>
          </a:xfrm>
          <a:prstGeom prst="rect">
            <a:avLst/>
          </a:prstGeom>
          <a:solidFill>
            <a:srgbClr val="FB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50496F-0693-D0A3-00A1-C4DC4F1D0ADE}"/>
              </a:ext>
            </a:extLst>
          </p:cNvPr>
          <p:cNvGrpSpPr/>
          <p:nvPr/>
        </p:nvGrpSpPr>
        <p:grpSpPr>
          <a:xfrm>
            <a:off x="2692157" y="5012203"/>
            <a:ext cx="7456702" cy="568523"/>
            <a:chOff x="2368957" y="5013001"/>
            <a:chExt cx="7456702" cy="568523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2" name="Slide Zoom 11">
                  <a:extLst>
                    <a:ext uri="{FF2B5EF4-FFF2-40B4-BE49-F238E27FC236}">
                      <a16:creationId xmlns:a16="http://schemas.microsoft.com/office/drawing/2014/main" id="{68427F6F-4380-CF69-7C2C-3F584D18D0B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90222288"/>
                    </p:ext>
                  </p:extLst>
                </p:nvPr>
              </p:nvGraphicFramePr>
              <p:xfrm>
                <a:off x="2368957" y="5013002"/>
                <a:ext cx="1295482" cy="566928"/>
              </p:xfrm>
              <a:graphic>
                <a:graphicData uri="http://schemas.microsoft.com/office/powerpoint/2016/slidezoom">
                  <pslz:sldZm>
                    <pslz:sldZmObj sldId="294" cId="2490062946">
                      <pslz:zmPr id="{B288C554-DE9D-4615-BA67-91CFCA776723}" returnToParent="0" imageType="cover" transitionDur="1000">
                        <p166:blipFill xmlns:p166="http://schemas.microsoft.com/office/powerpoint/2016/6/main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2" name="Slide Zoom 11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68427F6F-4380-CF69-7C2C-3F584D18D0B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57" y="5012204"/>
                  <a:ext cx="1295482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5" name="Slide Zoom 14">
                  <a:extLst>
                    <a:ext uri="{FF2B5EF4-FFF2-40B4-BE49-F238E27FC236}">
                      <a16:creationId xmlns:a16="http://schemas.microsoft.com/office/drawing/2014/main" id="{D7B50B46-1968-9C58-0B7A-784ADDD824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45148422"/>
                    </p:ext>
                  </p:extLst>
                </p:nvPr>
              </p:nvGraphicFramePr>
              <p:xfrm>
                <a:off x="6989872" y="5013002"/>
                <a:ext cx="1295482" cy="566928"/>
              </p:xfrm>
              <a:graphic>
                <a:graphicData uri="http://schemas.microsoft.com/office/powerpoint/2016/slidezoom">
                  <pslz:sldZm>
                    <pslz:sldZmObj sldId="306" cId="3016613661">
                      <pslz:zmPr id="{8641AECD-0EA5-42B1-8D81-B1F15733C392}" returnToParent="0" imageType="cover" transitionDur="100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5" name="Slide Zoom 1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D7B50B46-1968-9C58-0B7A-784ADDD8241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3072" y="5012204"/>
                  <a:ext cx="1295482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" name="Slide Zoom 16">
                  <a:extLst>
                    <a:ext uri="{FF2B5EF4-FFF2-40B4-BE49-F238E27FC236}">
                      <a16:creationId xmlns:a16="http://schemas.microsoft.com/office/drawing/2014/main" id="{FC833F49-55A2-5A48-41EB-DC2319D2DD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2363400"/>
                    </p:ext>
                  </p:extLst>
                </p:nvPr>
              </p:nvGraphicFramePr>
              <p:xfrm>
                <a:off x="8530177" y="5013001"/>
                <a:ext cx="1295482" cy="566928"/>
              </p:xfrm>
              <a:graphic>
                <a:graphicData uri="http://schemas.microsoft.com/office/powerpoint/2016/slidezoom">
                  <pslz:sldZm>
                    <pslz:sldZmObj sldId="308" cId="653203101">
                      <pslz:zmPr id="{07E9AAF4-D803-4EF4-B4E1-1FE655845CED}" returnToParent="0" imageType="cover" transitionDur="1000">
                        <p166:blipFill xmlns:p166="http://schemas.microsoft.com/office/powerpoint/2016/6/main"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>
                                <a:lumMod val="40000"/>
                                <a:lumOff val="60000"/>
                              </a:schemeClr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" name="Slide Zoom 1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FC833F49-55A2-5A48-41EB-DC2319D2DD0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3377" y="5012203"/>
                  <a:ext cx="1295482" cy="566928"/>
                </a:xfrm>
                <a:prstGeom prst="rect">
                  <a:avLst/>
                </a:prstGeom>
                <a:ln w="38100"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1" name="Slide Zoom 20">
                  <a:extLst>
                    <a:ext uri="{FF2B5EF4-FFF2-40B4-BE49-F238E27FC236}">
                      <a16:creationId xmlns:a16="http://schemas.microsoft.com/office/drawing/2014/main" id="{ECF68D45-8628-2A9F-975E-FA4D1B01DFD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15794629"/>
                    </p:ext>
                  </p:extLst>
                </p:nvPr>
              </p:nvGraphicFramePr>
              <p:xfrm>
                <a:off x="3909262" y="5014596"/>
                <a:ext cx="1295482" cy="566928"/>
              </p:xfrm>
              <a:graphic>
                <a:graphicData uri="http://schemas.microsoft.com/office/powerpoint/2016/slidezoom">
                  <pslz:sldZm>
                    <pslz:sldZmObj sldId="303" cId="3202574100">
                      <pslz:zmPr id="{48E899D9-1E88-49FE-B44D-A8EDB991D56A}" returnToParent="0" imageType="cover" transitionDur="1000">
                        <p166:blipFill xmlns:p166="http://schemas.microsoft.com/office/powerpoint/2016/6/main"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1" name="Slide Zoom 20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CF68D45-8628-2A9F-975E-FA4D1B01DFD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2462" y="5013798"/>
                  <a:ext cx="1295482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3" name="Slide Zoom 22">
                  <a:extLst>
                    <a:ext uri="{FF2B5EF4-FFF2-40B4-BE49-F238E27FC236}">
                      <a16:creationId xmlns:a16="http://schemas.microsoft.com/office/drawing/2014/main" id="{77937D14-55C6-73F0-5621-A5C1186154A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23095762"/>
                    </p:ext>
                  </p:extLst>
                </p:nvPr>
              </p:nvGraphicFramePr>
              <p:xfrm>
                <a:off x="5449567" y="5013002"/>
                <a:ext cx="1295482" cy="566928"/>
              </p:xfrm>
              <a:graphic>
                <a:graphicData uri="http://schemas.microsoft.com/office/powerpoint/2016/slidezoom">
                  <pslz:sldZm>
                    <pslz:sldZmObj sldId="304" cId="1569783954">
                      <pslz:zmPr id="{06E68BA8-7FFE-4BDC-A05F-144DE93B476F}" returnToParent="0" imageType="cover" transitionDur="1000">
                        <p166:blipFill xmlns:p166="http://schemas.microsoft.com/office/powerpoint/2016/6/main"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95482" cy="56692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rgbClr val="F79191"/>
                            </a:solidFill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3" name="Slide Zoom 22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77937D14-55C6-73F0-5621-A5C1186154A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67" y="5012204"/>
                  <a:ext cx="1295482" cy="566928"/>
                </a:xfrm>
                <a:prstGeom prst="rect">
                  <a:avLst/>
                </a:prstGeom>
                <a:ln w="38100">
                  <a:solidFill>
                    <a:srgbClr val="F7919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mc:Fallback>
        </mc:AlternateContent>
      </p:grpSp>
      <p:sp>
        <p:nvSpPr>
          <p:cNvPr id="10" name="Rectangle 9">
            <a:hlinkClick r:id="rId17" action="ppaction://hlinksldjump"/>
            <a:extLst>
              <a:ext uri="{FF2B5EF4-FFF2-40B4-BE49-F238E27FC236}">
                <a16:creationId xmlns:a16="http://schemas.microsoft.com/office/drawing/2014/main" id="{2237C5E0-74D5-944E-7B21-BC6F709BCBB2}"/>
              </a:ext>
            </a:extLst>
          </p:cNvPr>
          <p:cNvSpPr/>
          <p:nvPr/>
        </p:nvSpPr>
        <p:spPr>
          <a:xfrm>
            <a:off x="1627105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ALL GROUPS</a:t>
            </a:r>
          </a:p>
        </p:txBody>
      </p:sp>
      <p:sp>
        <p:nvSpPr>
          <p:cNvPr id="13" name="Rectangle 12">
            <a:hlinkClick r:id="rId18" action="ppaction://hlinksldjump"/>
            <a:extLst>
              <a:ext uri="{FF2B5EF4-FFF2-40B4-BE49-F238E27FC236}">
                <a16:creationId xmlns:a16="http://schemas.microsoft.com/office/drawing/2014/main" id="{72486E1F-533E-771B-EE86-FD7F42C0ABD6}"/>
              </a:ext>
            </a:extLst>
          </p:cNvPr>
          <p:cNvSpPr/>
          <p:nvPr/>
        </p:nvSpPr>
        <p:spPr>
          <a:xfrm>
            <a:off x="4203058" y="5806271"/>
            <a:ext cx="2442575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AGE/TRACK</a:t>
            </a:r>
          </a:p>
        </p:txBody>
      </p:sp>
      <p:sp>
        <p:nvSpPr>
          <p:cNvPr id="6" name="Rectangle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D69C480-DEAC-87A9-0946-E46EDE30C3CE}"/>
              </a:ext>
            </a:extLst>
          </p:cNvPr>
          <p:cNvSpPr/>
          <p:nvPr/>
        </p:nvSpPr>
        <p:spPr>
          <a:xfrm>
            <a:off x="561589" y="5806271"/>
            <a:ext cx="917962" cy="450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335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AC Branded PPT theme">
  <a:themeElements>
    <a:clrScheme name="TAC Colors">
      <a:dk1>
        <a:srgbClr val="0A78AA"/>
      </a:dk1>
      <a:lt1>
        <a:srgbClr val="FFFFFF"/>
      </a:lt1>
      <a:dk2>
        <a:srgbClr val="A7CFE2"/>
      </a:dk2>
      <a:lt2>
        <a:srgbClr val="EEF5FA"/>
      </a:lt2>
      <a:accent1>
        <a:srgbClr val="16BDF3"/>
      </a:accent1>
      <a:accent2>
        <a:srgbClr val="49A94E"/>
      </a:accent2>
      <a:accent3>
        <a:srgbClr val="FF8B09"/>
      </a:accent3>
      <a:accent4>
        <a:srgbClr val="DB3F32"/>
      </a:accent4>
      <a:accent5>
        <a:srgbClr val="9928BD"/>
      </a:accent5>
      <a:accent6>
        <a:srgbClr val="E6E7E6"/>
      </a:accent6>
      <a:hlink>
        <a:srgbClr val="16BDF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C Branded PPT theme" id="{F89EE40D-5FB0-4A9A-8EF9-4732F8C27DCF}" vid="{C0366417-E9DE-4551-894F-5D7FFE92CC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</TotalTime>
  <Words>3083</Words>
  <Application>Microsoft Office PowerPoint</Application>
  <PresentationFormat>Widescreen</PresentationFormat>
  <Paragraphs>573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Arial</vt:lpstr>
      <vt:lpstr>Expressway Bk</vt:lpstr>
      <vt:lpstr>Roboto</vt:lpstr>
      <vt:lpstr>System Font Regular</vt:lpstr>
      <vt:lpstr>Wingdings</vt:lpstr>
      <vt:lpstr>TAC Branded PPT theme</vt:lpstr>
      <vt:lpstr>GROUP PROGRESSION </vt:lpstr>
      <vt:lpstr>TRACKS</vt:lpstr>
      <vt:lpstr>SELECT YOUR AGE GROUP OR TRACK</vt:lpstr>
      <vt:lpstr>PowerPoint Presentation</vt:lpstr>
      <vt:lpstr>11-12</vt:lpstr>
      <vt:lpstr>PowerPoint Presentation</vt:lpstr>
      <vt:lpstr>PowerPoint Presentation</vt:lpstr>
      <vt:lpstr>DEVELOPMENT TRACK</vt:lpstr>
      <vt:lpstr>JR. TITANS 1 (PREP)</vt:lpstr>
      <vt:lpstr>JR. TITANS 2</vt:lpstr>
      <vt:lpstr>JR. TITANS 3</vt:lpstr>
      <vt:lpstr>JR. TITANS 4</vt:lpstr>
      <vt:lpstr>TEEN TITANS</vt:lpstr>
      <vt:lpstr>CHALLENGE TRACK</vt:lpstr>
      <vt:lpstr>COPPER 2</vt:lpstr>
      <vt:lpstr>COPPER 1</vt:lpstr>
      <vt:lpstr>BRONZE</vt:lpstr>
      <vt:lpstr>TITANIUM</vt:lpstr>
      <vt:lpstr>SILVER 2</vt:lpstr>
      <vt:lpstr>SILVER 1</vt:lpstr>
      <vt:lpstr>GOLD</vt:lpstr>
      <vt:lpstr>PLATINUM</vt:lpstr>
      <vt:lpstr>SENIOR CHALLENGE</vt:lpstr>
      <vt:lpstr>SENIOR CHAMPS B</vt:lpstr>
      <vt:lpstr>SENIOR CHAMPS A</vt:lpstr>
      <vt:lpstr>ELITE TRACK</vt:lpstr>
      <vt:lpstr>TAG 3.5</vt:lpstr>
      <vt:lpstr>TAG 3</vt:lpstr>
      <vt:lpstr>TAG 2.5</vt:lpstr>
      <vt:lpstr>TAG 2</vt:lpstr>
      <vt:lpstr>TAG 1.5</vt:lpstr>
      <vt:lpstr>TAG 1</vt:lpstr>
      <vt:lpstr>SECTIONAL</vt:lpstr>
      <vt:lpstr>NATIONAL</vt:lpstr>
      <vt:lpstr>FUTURES</vt:lpstr>
      <vt:lpstr>OLYMPIC ELITE</vt:lpstr>
      <vt:lpstr>ALL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Aspden</dc:creator>
  <cp:lastModifiedBy>Hannah Aspden</cp:lastModifiedBy>
  <cp:revision>39</cp:revision>
  <dcterms:created xsi:type="dcterms:W3CDTF">2025-05-13T15:16:17Z</dcterms:created>
  <dcterms:modified xsi:type="dcterms:W3CDTF">2025-07-11T13:07:12Z</dcterms:modified>
</cp:coreProperties>
</file>